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6BA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D8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orpo livello uno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13"/>
          </p:nvPr>
        </p:nvSpPr>
        <p:spPr>
          <a:xfrm>
            <a:off x="1270000" y="4267112"/>
            <a:ext cx="10464800" cy="60977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olo Testo"/>
          <p:cNvSpPr txBox="1"/>
          <p:nvPr>
            <p:ph type="title"/>
          </p:nvPr>
        </p:nvSpPr>
        <p:spPr>
          <a:xfrm>
            <a:off x="650240" y="130047"/>
            <a:ext cx="11704320" cy="2145795"/>
          </a:xfrm>
          <a:prstGeom prst="rect">
            <a:avLst/>
          </a:prstGeom>
        </p:spPr>
        <p:txBody>
          <a:bodyPr lIns="65022" tIns="65022" rIns="65022" bIns="65022"/>
          <a:lstStyle>
            <a:lvl1pPr indent="44450" defTabSz="1170432">
              <a:defRPr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18" name="Corpo livello uno…"/>
          <p:cNvSpPr txBox="1"/>
          <p:nvPr>
            <p:ph type="body" idx="1"/>
          </p:nvPr>
        </p:nvSpPr>
        <p:spPr>
          <a:xfrm>
            <a:off x="650240" y="2275838"/>
            <a:ext cx="11704320" cy="7477763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63269" indent="-423580" defTabSz="1170432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»"/>
              <a:defRPr sz="4200">
                <a:latin typeface="Arial"/>
                <a:ea typeface="Arial"/>
                <a:cs typeface="Arial"/>
                <a:sym typeface="Arial"/>
              </a:defRPr>
            </a:lvl1pPr>
            <a:lvl2pPr marL="744537" indent="-400050" defTabSz="1170432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–"/>
              <a:defRPr sz="4200">
                <a:latin typeface="Arial"/>
                <a:ea typeface="Arial"/>
                <a:cs typeface="Arial"/>
                <a:sym typeface="Arial"/>
              </a:defRPr>
            </a:lvl2pPr>
            <a:lvl3pPr marL="1170963" indent="-369276" defTabSz="1170432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defRPr sz="4200">
                <a:latin typeface="Arial"/>
                <a:ea typeface="Arial"/>
                <a:cs typeface="Arial"/>
                <a:sym typeface="Arial"/>
              </a:defRPr>
            </a:lvl3pPr>
            <a:lvl4pPr marL="1695305" indent="-436415" defTabSz="1170432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–"/>
              <a:defRPr sz="4200">
                <a:latin typeface="Arial"/>
                <a:ea typeface="Arial"/>
                <a:cs typeface="Arial"/>
                <a:sym typeface="Arial"/>
              </a:defRPr>
            </a:lvl4pPr>
            <a:lvl5pPr marL="2152505" indent="-436415" defTabSz="1170432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»"/>
              <a:defRPr sz="4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" name="Numero diapositiva"/>
          <p:cNvSpPr txBox="1"/>
          <p:nvPr>
            <p:ph type="sldNum" sz="quarter" idx="2"/>
          </p:nvPr>
        </p:nvSpPr>
        <p:spPr>
          <a:xfrm>
            <a:off x="10656744" y="8881871"/>
            <a:ext cx="355759" cy="338991"/>
          </a:xfrm>
          <a:prstGeom prst="rect">
            <a:avLst/>
          </a:prstGeom>
        </p:spPr>
        <p:txBody>
          <a:bodyPr lIns="58518" tIns="58518" rIns="58518" bIns="58518"/>
          <a:lstStyle>
            <a:lvl1pPr defTabSz="1170432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olo Testo"/>
          <p:cNvSpPr txBox="1"/>
          <p:nvPr>
            <p:ph type="title"/>
          </p:nvPr>
        </p:nvSpPr>
        <p:spPr>
          <a:xfrm>
            <a:off x="650240" y="0"/>
            <a:ext cx="11704320" cy="2405889"/>
          </a:xfrm>
          <a:prstGeom prst="rect">
            <a:avLst/>
          </a:prstGeom>
        </p:spPr>
        <p:txBody>
          <a:bodyPr lIns="65022" tIns="65022" rIns="65022" bIns="65022"/>
          <a:lstStyle>
            <a:lvl1pPr indent="44450" defTabSz="1170432">
              <a:defRPr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27" name="Corpo livello uno…"/>
          <p:cNvSpPr txBox="1"/>
          <p:nvPr>
            <p:ph type="body" idx="1"/>
          </p:nvPr>
        </p:nvSpPr>
        <p:spPr>
          <a:xfrm>
            <a:off x="650240" y="2275838"/>
            <a:ext cx="11704320" cy="7477763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63269" indent="-423580" defTabSz="1170432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»"/>
              <a:defRPr sz="4200">
                <a:latin typeface="Arial"/>
                <a:ea typeface="Arial"/>
                <a:cs typeface="Arial"/>
                <a:sym typeface="Arial"/>
              </a:defRPr>
            </a:lvl1pPr>
            <a:lvl2pPr marL="744537" indent="-400050" defTabSz="1170432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–"/>
              <a:defRPr sz="4200">
                <a:latin typeface="Arial"/>
                <a:ea typeface="Arial"/>
                <a:cs typeface="Arial"/>
                <a:sym typeface="Arial"/>
              </a:defRPr>
            </a:lvl2pPr>
            <a:lvl3pPr marL="1170963" indent="-369276" defTabSz="1170432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defRPr sz="4200">
                <a:latin typeface="Arial"/>
                <a:ea typeface="Arial"/>
                <a:cs typeface="Arial"/>
                <a:sym typeface="Arial"/>
              </a:defRPr>
            </a:lvl3pPr>
            <a:lvl4pPr marL="1695305" indent="-436415" defTabSz="1170432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–"/>
              <a:defRPr sz="4200">
                <a:latin typeface="Arial"/>
                <a:ea typeface="Arial"/>
                <a:cs typeface="Arial"/>
                <a:sym typeface="Arial"/>
              </a:defRPr>
            </a:lvl4pPr>
            <a:lvl5pPr marL="2152505" indent="-436415" defTabSz="1170432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»"/>
              <a:defRPr sz="4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8" name="Numero diapositiva"/>
          <p:cNvSpPr txBox="1"/>
          <p:nvPr>
            <p:ph type="sldNum" sz="quarter" idx="2"/>
          </p:nvPr>
        </p:nvSpPr>
        <p:spPr>
          <a:xfrm>
            <a:off x="10656744" y="8881871"/>
            <a:ext cx="355759" cy="338991"/>
          </a:xfrm>
          <a:prstGeom prst="rect">
            <a:avLst/>
          </a:prstGeom>
        </p:spPr>
        <p:txBody>
          <a:bodyPr lIns="58518" tIns="58518" rIns="58518" bIns="58518"/>
          <a:lstStyle>
            <a:lvl1pPr defTabSz="1170432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olo Testo"/>
          <p:cNvSpPr txBox="1"/>
          <p:nvPr>
            <p:ph type="title"/>
          </p:nvPr>
        </p:nvSpPr>
        <p:spPr>
          <a:xfrm>
            <a:off x="1267966" y="247904"/>
            <a:ext cx="10468868" cy="2460756"/>
          </a:xfrm>
          <a:prstGeom prst="rect">
            <a:avLst/>
          </a:prstGeom>
        </p:spPr>
        <p:txBody>
          <a:bodyPr lIns="48766" tIns="48766" rIns="48766" bIns="48766"/>
          <a:lstStyle>
            <a:lvl1pPr defTabSz="1170432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36" name="Corpo livello uno…"/>
          <p:cNvSpPr txBox="1"/>
          <p:nvPr>
            <p:ph type="body" idx="1"/>
          </p:nvPr>
        </p:nvSpPr>
        <p:spPr>
          <a:xfrm>
            <a:off x="1267966" y="2708655"/>
            <a:ext cx="10468868" cy="5829811"/>
          </a:xfrm>
          <a:prstGeom prst="rect">
            <a:avLst/>
          </a:prstGeom>
        </p:spPr>
        <p:txBody>
          <a:bodyPr lIns="48766" tIns="48766" rIns="48766" bIns="48766"/>
          <a:lstStyle>
            <a:lvl1pPr marL="581025" indent="-555625" defTabSz="1170432">
              <a:spcBef>
                <a:spcPts val="2300"/>
              </a:spcBef>
              <a:buClr>
                <a:srgbClr val="000000"/>
              </a:buClr>
              <a:buSzPct val="171000"/>
              <a:buFont typeface="Gill Sans"/>
              <a:defRPr sz="4000">
                <a:latin typeface="Gill Sans"/>
                <a:ea typeface="Gill Sans"/>
                <a:cs typeface="Gill Sans"/>
                <a:sym typeface="Gill Sans"/>
              </a:defRPr>
            </a:lvl1pPr>
            <a:lvl2pPr marL="771525" indent="-555625" defTabSz="1170432">
              <a:spcBef>
                <a:spcPts val="2300"/>
              </a:spcBef>
              <a:buClr>
                <a:srgbClr val="000000"/>
              </a:buClr>
              <a:buSzPct val="171000"/>
              <a:buFont typeface="Gill Sans"/>
              <a:defRPr sz="4000">
                <a:latin typeface="Gill Sans"/>
                <a:ea typeface="Gill Sans"/>
                <a:cs typeface="Gill Sans"/>
                <a:sym typeface="Gill Sans"/>
              </a:defRPr>
            </a:lvl2pPr>
            <a:lvl3pPr marL="1114425" indent="-555625" defTabSz="1170432">
              <a:spcBef>
                <a:spcPts val="2300"/>
              </a:spcBef>
              <a:buClr>
                <a:srgbClr val="000000"/>
              </a:buClr>
              <a:buSzPct val="171000"/>
              <a:buFont typeface="Gill Sans"/>
              <a:defRPr sz="4000">
                <a:latin typeface="Gill Sans"/>
                <a:ea typeface="Gill Sans"/>
                <a:cs typeface="Gill Sans"/>
                <a:sym typeface="Gill Sans"/>
              </a:defRPr>
            </a:lvl3pPr>
            <a:lvl4pPr marL="1470025" indent="-555625" defTabSz="1170432">
              <a:spcBef>
                <a:spcPts val="2300"/>
              </a:spcBef>
              <a:buClr>
                <a:srgbClr val="000000"/>
              </a:buClr>
              <a:buSzPct val="171000"/>
              <a:buFont typeface="Gill Sans"/>
              <a:defRPr sz="4000">
                <a:latin typeface="Gill Sans"/>
                <a:ea typeface="Gill Sans"/>
                <a:cs typeface="Gill Sans"/>
                <a:sym typeface="Gill Sans"/>
              </a:defRPr>
            </a:lvl4pPr>
            <a:lvl5pPr marL="1812925" indent="-555625" defTabSz="1170432">
              <a:spcBef>
                <a:spcPts val="2300"/>
              </a:spcBef>
              <a:buClr>
                <a:srgbClr val="000000"/>
              </a:buClr>
              <a:buSzPct val="171000"/>
              <a:buFont typeface="Gill Sans"/>
              <a:defRPr sz="40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7" name="Numero diapositiva"/>
          <p:cNvSpPr txBox="1"/>
          <p:nvPr>
            <p:ph type="sldNum" sz="quarter" idx="2"/>
          </p:nvPr>
        </p:nvSpPr>
        <p:spPr>
          <a:xfrm>
            <a:off x="9012570" y="8880022"/>
            <a:ext cx="307539" cy="320239"/>
          </a:xfrm>
          <a:prstGeom prst="rect">
            <a:avLst/>
          </a:prstGeom>
        </p:spPr>
        <p:txBody>
          <a:bodyPr lIns="58518" tIns="58518" rIns="58518" bIns="58518" anchor="ctr"/>
          <a:lstStyle>
            <a:lvl1pPr algn="r" defTabSz="1170432"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olo Testo"/>
          <p:cNvSpPr txBox="1"/>
          <p:nvPr>
            <p:ph type="title"/>
          </p:nvPr>
        </p:nvSpPr>
        <p:spPr>
          <a:xfrm>
            <a:off x="1267965" y="247901"/>
            <a:ext cx="10468872" cy="2460759"/>
          </a:xfrm>
          <a:prstGeom prst="rect">
            <a:avLst/>
          </a:prstGeom>
        </p:spPr>
        <p:txBody>
          <a:bodyPr lIns="48766" tIns="48766" rIns="48766" bIns="48766"/>
          <a:lstStyle>
            <a:lvl1pPr defTabSz="1170432">
              <a:defRPr sz="7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45" name="Corpo livello uno…"/>
          <p:cNvSpPr txBox="1"/>
          <p:nvPr>
            <p:ph type="body" idx="1"/>
          </p:nvPr>
        </p:nvSpPr>
        <p:spPr>
          <a:xfrm>
            <a:off x="1267965" y="2708655"/>
            <a:ext cx="10468872" cy="5829812"/>
          </a:xfrm>
          <a:prstGeom prst="rect">
            <a:avLst/>
          </a:prstGeom>
        </p:spPr>
        <p:txBody>
          <a:bodyPr lIns="48766" tIns="48766" rIns="48766" bIns="48766"/>
          <a:lstStyle>
            <a:lvl1pPr marL="629442" indent="-527840" defTabSz="1170432">
              <a:spcBef>
                <a:spcPts val="2200"/>
              </a:spcBef>
              <a:buClr>
                <a:srgbClr val="000000"/>
              </a:buClr>
              <a:buSzPct val="171000"/>
              <a:buFont typeface="Gill Sans"/>
              <a:defRPr sz="3800">
                <a:latin typeface="Gill Sans"/>
                <a:ea typeface="Gill Sans"/>
                <a:cs typeface="Gill Sans"/>
                <a:sym typeface="Gill Sans"/>
              </a:defRPr>
            </a:lvl1pPr>
            <a:lvl2pPr marL="972342" indent="-527843" defTabSz="1170432">
              <a:spcBef>
                <a:spcPts val="2200"/>
              </a:spcBef>
              <a:buClr>
                <a:srgbClr val="000000"/>
              </a:buClr>
              <a:buSzPct val="171000"/>
              <a:buFont typeface="Gill Sans"/>
              <a:defRPr sz="3800">
                <a:latin typeface="Gill Sans"/>
                <a:ea typeface="Gill Sans"/>
                <a:cs typeface="Gill Sans"/>
                <a:sym typeface="Gill Sans"/>
              </a:defRPr>
            </a:lvl2pPr>
            <a:lvl3pPr marL="1315242" indent="-527843" defTabSz="1170432">
              <a:spcBef>
                <a:spcPts val="2200"/>
              </a:spcBef>
              <a:buClr>
                <a:srgbClr val="000000"/>
              </a:buClr>
              <a:buSzPct val="171000"/>
              <a:buFont typeface="Gill Sans"/>
              <a:defRPr sz="3800">
                <a:latin typeface="Gill Sans"/>
                <a:ea typeface="Gill Sans"/>
                <a:cs typeface="Gill Sans"/>
                <a:sym typeface="Gill Sans"/>
              </a:defRPr>
            </a:lvl3pPr>
            <a:lvl4pPr marL="1670842" indent="-527842" defTabSz="1170432">
              <a:spcBef>
                <a:spcPts val="2200"/>
              </a:spcBef>
              <a:buClr>
                <a:srgbClr val="000000"/>
              </a:buClr>
              <a:buSzPct val="171000"/>
              <a:buFont typeface="Gill Sans"/>
              <a:defRPr sz="3800">
                <a:latin typeface="Gill Sans"/>
                <a:ea typeface="Gill Sans"/>
                <a:cs typeface="Gill Sans"/>
                <a:sym typeface="Gill Sans"/>
              </a:defRPr>
            </a:lvl4pPr>
            <a:lvl5pPr marL="2013741" indent="-527842" defTabSz="1170432">
              <a:spcBef>
                <a:spcPts val="2200"/>
              </a:spcBef>
              <a:buClr>
                <a:srgbClr val="000000"/>
              </a:buClr>
              <a:buSzPct val="171000"/>
              <a:buFont typeface="Gill Sans"/>
              <a:defRPr sz="38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6" name="Numero diapositiva"/>
          <p:cNvSpPr txBox="1"/>
          <p:nvPr>
            <p:ph type="sldNum" sz="quarter" idx="2"/>
          </p:nvPr>
        </p:nvSpPr>
        <p:spPr>
          <a:xfrm>
            <a:off x="9037976" y="8892725"/>
            <a:ext cx="282137" cy="294837"/>
          </a:xfrm>
          <a:prstGeom prst="rect">
            <a:avLst/>
          </a:prstGeom>
        </p:spPr>
        <p:txBody>
          <a:bodyPr lIns="58518" tIns="58518" rIns="58518" bIns="58518" anchor="ctr"/>
          <a:lstStyle>
            <a:lvl1pPr algn="r" defTabSz="1170432">
              <a:defRPr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Numero diapositiva"/>
          <p:cNvSpPr txBox="1"/>
          <p:nvPr>
            <p:ph type="sldNum" sz="quarter" idx="2"/>
          </p:nvPr>
        </p:nvSpPr>
        <p:spPr>
          <a:xfrm>
            <a:off x="8781825" y="9040141"/>
            <a:ext cx="538283" cy="524814"/>
          </a:xfrm>
          <a:prstGeom prst="rect">
            <a:avLst/>
          </a:prstGeom>
        </p:spPr>
        <p:txBody>
          <a:bodyPr lIns="65022" tIns="65022" rIns="65022" bIns="65022"/>
          <a:lstStyle>
            <a:lvl1pPr algn="r" defTabSz="1300480">
              <a:defRPr b="1" sz="28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33.png"/><Relationship Id="rId27" Type="http://schemas.openxmlformats.org/officeDocument/2006/relationships/image" Target="../media/image34.png"/><Relationship Id="rId28" Type="http://schemas.openxmlformats.org/officeDocument/2006/relationships/image" Target="../media/image35.png"/><Relationship Id="rId29" Type="http://schemas.openxmlformats.org/officeDocument/2006/relationships/image" Target="../media/image36.png"/><Relationship Id="rId30" Type="http://schemas.openxmlformats.org/officeDocument/2006/relationships/image" Target="../media/image37.png"/><Relationship Id="rId31" Type="http://schemas.openxmlformats.org/officeDocument/2006/relationships/image" Target="../media/image38.png"/><Relationship Id="rId32" Type="http://schemas.openxmlformats.org/officeDocument/2006/relationships/image" Target="../media/image39.png"/><Relationship Id="rId33" Type="http://schemas.openxmlformats.org/officeDocument/2006/relationships/image" Target="../media/image40.png"/><Relationship Id="rId34" Type="http://schemas.openxmlformats.org/officeDocument/2006/relationships/image" Target="../media/image41.png"/><Relationship Id="rId35" Type="http://schemas.openxmlformats.org/officeDocument/2006/relationships/image" Target="../media/image42.png"/><Relationship Id="rId36" Type="http://schemas.openxmlformats.org/officeDocument/2006/relationships/image" Target="../media/image43.png"/><Relationship Id="rId37" Type="http://schemas.openxmlformats.org/officeDocument/2006/relationships/image" Target="../media/image44.png"/><Relationship Id="rId38" Type="http://schemas.openxmlformats.org/officeDocument/2006/relationships/image" Target="../media/image45.png"/><Relationship Id="rId39" Type="http://schemas.openxmlformats.org/officeDocument/2006/relationships/image" Target="../media/image46.png"/><Relationship Id="rId40" Type="http://schemas.openxmlformats.org/officeDocument/2006/relationships/image" Target="../media/image47.png"/><Relationship Id="rId41" Type="http://schemas.openxmlformats.org/officeDocument/2006/relationships/image" Target="../media/image48.png"/><Relationship Id="rId42" Type="http://schemas.openxmlformats.org/officeDocument/2006/relationships/image" Target="../media/image49.png"/><Relationship Id="rId43" Type="http://schemas.openxmlformats.org/officeDocument/2006/relationships/image" Target="../media/image50.png"/><Relationship Id="rId44" Type="http://schemas.openxmlformats.org/officeDocument/2006/relationships/image" Target="../media/image51.png"/><Relationship Id="rId45" Type="http://schemas.openxmlformats.org/officeDocument/2006/relationships/image" Target="../media/image52.png"/><Relationship Id="rId46" Type="http://schemas.openxmlformats.org/officeDocument/2006/relationships/image" Target="../media/image53.png"/><Relationship Id="rId47" Type="http://schemas.openxmlformats.org/officeDocument/2006/relationships/image" Target="../media/image54.png"/><Relationship Id="rId48" Type="http://schemas.openxmlformats.org/officeDocument/2006/relationships/image" Target="../media/image55.png"/><Relationship Id="rId49" Type="http://schemas.openxmlformats.org/officeDocument/2006/relationships/image" Target="../media/image56.png"/><Relationship Id="rId50" Type="http://schemas.openxmlformats.org/officeDocument/2006/relationships/image" Target="../media/image57.png"/><Relationship Id="rId51" Type="http://schemas.openxmlformats.org/officeDocument/2006/relationships/image" Target="../media/image58.png"/><Relationship Id="rId52" Type="http://schemas.openxmlformats.org/officeDocument/2006/relationships/image" Target="../media/image59.png"/><Relationship Id="rId53" Type="http://schemas.openxmlformats.org/officeDocument/2006/relationships/image" Target="../media/image60.png"/><Relationship Id="rId54" Type="http://schemas.openxmlformats.org/officeDocument/2006/relationships/image" Target="../media/image61.png"/><Relationship Id="rId55" Type="http://schemas.openxmlformats.org/officeDocument/2006/relationships/image" Target="../media/image62.png"/><Relationship Id="rId56" Type="http://schemas.openxmlformats.org/officeDocument/2006/relationships/image" Target="../media/image63.png"/><Relationship Id="rId57" Type="http://schemas.openxmlformats.org/officeDocument/2006/relationships/image" Target="../media/image64.png"/><Relationship Id="rId58" Type="http://schemas.openxmlformats.org/officeDocument/2006/relationships/image" Target="../media/image65.png"/><Relationship Id="rId59" Type="http://schemas.openxmlformats.org/officeDocument/2006/relationships/image" Target="../media/image66.png"/><Relationship Id="rId60" Type="http://schemas.openxmlformats.org/officeDocument/2006/relationships/image" Target="../media/image67.png"/><Relationship Id="rId61" Type="http://schemas.openxmlformats.org/officeDocument/2006/relationships/image" Target="../media/image68.png"/><Relationship Id="rId62" Type="http://schemas.openxmlformats.org/officeDocument/2006/relationships/image" Target="../media/image69.png"/><Relationship Id="rId63" Type="http://schemas.openxmlformats.org/officeDocument/2006/relationships/image" Target="../media/image70.png"/><Relationship Id="rId64" Type="http://schemas.openxmlformats.org/officeDocument/2006/relationships/image" Target="../media/image71.png"/><Relationship Id="rId65" Type="http://schemas.openxmlformats.org/officeDocument/2006/relationships/image" Target="../media/image72.png"/><Relationship Id="rId66" Type="http://schemas.openxmlformats.org/officeDocument/2006/relationships/image" Target="../media/image7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tif"/><Relationship Id="rId3" Type="http://schemas.openxmlformats.org/officeDocument/2006/relationships/image" Target="../media/image7.tif"/><Relationship Id="rId4" Type="http://schemas.openxmlformats.org/officeDocument/2006/relationships/image" Target="../media/image8.tif"/><Relationship Id="rId5" Type="http://schemas.openxmlformats.org/officeDocument/2006/relationships/image" Target="../media/image9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tif"/><Relationship Id="rId3" Type="http://schemas.openxmlformats.org/officeDocument/2006/relationships/image" Target="../media/image11.tif"/><Relationship Id="rId4" Type="http://schemas.openxmlformats.org/officeDocument/2006/relationships/image" Target="../media/image12.tif"/><Relationship Id="rId5" Type="http://schemas.openxmlformats.org/officeDocument/2006/relationships/image" Target="../media/image13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4.png"/><Relationship Id="rId3" Type="http://schemas.openxmlformats.org/officeDocument/2006/relationships/image" Target="../media/image14.tif"/><Relationship Id="rId4" Type="http://schemas.openxmlformats.org/officeDocument/2006/relationships/image" Target="../media/image15.tif"/><Relationship Id="rId5" Type="http://schemas.openxmlformats.org/officeDocument/2006/relationships/image" Target="../media/image16.tif"/><Relationship Id="rId6" Type="http://schemas.openxmlformats.org/officeDocument/2006/relationships/image" Target="../media/image17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tif"/><Relationship Id="rId3" Type="http://schemas.openxmlformats.org/officeDocument/2006/relationships/image" Target="../media/image19.tif"/><Relationship Id="rId4" Type="http://schemas.openxmlformats.org/officeDocument/2006/relationships/image" Target="../media/image20.tif"/><Relationship Id="rId5" Type="http://schemas.openxmlformats.org/officeDocument/2006/relationships/image" Target="../media/image2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4.png"/><Relationship Id="rId3" Type="http://schemas.openxmlformats.org/officeDocument/2006/relationships/image" Target="../media/image23.tif"/><Relationship Id="rId4" Type="http://schemas.openxmlformats.org/officeDocument/2006/relationships/image" Target="../media/image24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4.png"/><Relationship Id="rId3" Type="http://schemas.openxmlformats.org/officeDocument/2006/relationships/image" Target="../media/image77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4.png"/><Relationship Id="rId3" Type="http://schemas.openxmlformats.org/officeDocument/2006/relationships/image" Target="../media/image25.tif"/><Relationship Id="rId4" Type="http://schemas.openxmlformats.org/officeDocument/2006/relationships/image" Target="../media/image26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4.png"/><Relationship Id="rId3" Type="http://schemas.openxmlformats.org/officeDocument/2006/relationships/image" Target="../media/image78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9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0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31"/>
          <p:cNvSpPr txBox="1"/>
          <p:nvPr/>
        </p:nvSpPr>
        <p:spPr>
          <a:xfrm>
            <a:off x="-1773448" y="2373109"/>
            <a:ext cx="16551697" cy="1109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>
            <a:lvl1pPr defTabSz="1849571">
              <a:defRPr b="1" sz="62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Chemotherapy combos in NSCLC</a:t>
            </a:r>
          </a:p>
        </p:txBody>
      </p:sp>
      <p:sp>
        <p:nvSpPr>
          <p:cNvPr id="163" name="Shape 128"/>
          <p:cNvSpPr txBox="1"/>
          <p:nvPr/>
        </p:nvSpPr>
        <p:spPr>
          <a:xfrm>
            <a:off x="1415232" y="5620694"/>
            <a:ext cx="10174338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849571">
              <a:defRPr b="1" sz="34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Chiara Lazzari</a:t>
            </a:r>
          </a:p>
          <a:p>
            <a:pPr defTabSz="1849571">
              <a:defRPr sz="34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Thoracic Oncology</a:t>
            </a:r>
          </a:p>
          <a:p>
            <a:pPr defTabSz="1849571">
              <a:defRPr sz="34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Department of Oncology, Division of Molecular Oncology </a:t>
            </a:r>
          </a:p>
          <a:p>
            <a:pPr defTabSz="1849571">
              <a:defRPr sz="34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Scientific Institute San Raffaele University Hospital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999" y="133673"/>
            <a:ext cx="12677965" cy="9585422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81"/>
          <p:cNvSpPr txBox="1"/>
          <p:nvPr/>
        </p:nvSpPr>
        <p:spPr>
          <a:xfrm>
            <a:off x="10419784" y="9200135"/>
            <a:ext cx="237574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Chen et al; Nature; 2017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hemotherapy can enhance the tumor  priming phase"/>
          <p:cNvSpPr txBox="1"/>
          <p:nvPr>
            <p:ph type="title" idx="4294967295"/>
          </p:nvPr>
        </p:nvSpPr>
        <p:spPr>
          <a:xfrm>
            <a:off x="611856" y="18061"/>
            <a:ext cx="11469515" cy="1408856"/>
          </a:xfrm>
          <a:prstGeom prst="rect">
            <a:avLst/>
          </a:prstGeom>
        </p:spPr>
        <p:txBody>
          <a:bodyPr lIns="65022" tIns="65022" rIns="65022" bIns="65022"/>
          <a:lstStyle/>
          <a:p>
            <a:pPr defTabSz="1300480">
              <a:defRPr b="1" sz="3800">
                <a:latin typeface="Arial"/>
                <a:ea typeface="Arial"/>
                <a:cs typeface="Arial"/>
                <a:sym typeface="Arial"/>
              </a:defRPr>
            </a:pPr>
            <a:r>
              <a:t>Chemotherapy can enhance the tumor </a:t>
            </a:r>
            <a:br/>
            <a:r>
              <a:t>priming phase</a:t>
            </a:r>
          </a:p>
        </p:txBody>
      </p:sp>
      <p:sp>
        <p:nvSpPr>
          <p:cNvPr id="255" name="Forma"/>
          <p:cNvSpPr/>
          <p:nvPr/>
        </p:nvSpPr>
        <p:spPr>
          <a:xfrm>
            <a:off x="2251004" y="4357511"/>
            <a:ext cx="76766" cy="69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435" y="0"/>
                </a:moveTo>
                <a:lnTo>
                  <a:pt x="5635" y="0"/>
                </a:lnTo>
                <a:lnTo>
                  <a:pt x="0" y="11063"/>
                </a:lnTo>
                <a:lnTo>
                  <a:pt x="5635" y="21600"/>
                </a:lnTo>
                <a:lnTo>
                  <a:pt x="16435" y="21600"/>
                </a:lnTo>
                <a:lnTo>
                  <a:pt x="21600" y="11063"/>
                </a:lnTo>
                <a:lnTo>
                  <a:pt x="16435" y="0"/>
                </a:lnTo>
                <a:close/>
              </a:path>
            </a:pathLst>
          </a:custGeom>
          <a:solidFill>
            <a:srgbClr val="EDEDED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algn="l" defTabSz="130048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68" name="Gruppo"/>
          <p:cNvGrpSpPr/>
          <p:nvPr/>
        </p:nvGrpSpPr>
        <p:grpSpPr>
          <a:xfrm>
            <a:off x="6623260" y="3535679"/>
            <a:ext cx="363951" cy="674010"/>
            <a:chOff x="0" y="0"/>
            <a:chExt cx="363949" cy="674008"/>
          </a:xfrm>
        </p:grpSpPr>
        <p:grpSp>
          <p:nvGrpSpPr>
            <p:cNvPr id="258" name="Gruppo"/>
            <p:cNvGrpSpPr/>
            <p:nvPr/>
          </p:nvGrpSpPr>
          <p:grpSpPr>
            <a:xfrm>
              <a:off x="174347" y="0"/>
              <a:ext cx="185701" cy="176748"/>
              <a:chOff x="-1" y="0"/>
              <a:chExt cx="185700" cy="176747"/>
            </a:xfrm>
          </p:grpSpPr>
          <p:sp>
            <p:nvSpPr>
              <p:cNvPr id="256" name="Linea"/>
              <p:cNvSpPr/>
              <p:nvPr/>
            </p:nvSpPr>
            <p:spPr>
              <a:xfrm>
                <a:off x="-2" y="0"/>
                <a:ext cx="185702" cy="38886"/>
              </a:xfrm>
              <a:prstGeom prst="line">
                <a:avLst/>
              </a:prstGeom>
              <a:noFill/>
              <a:ln w="25400" cap="flat">
                <a:solidFill>
                  <a:srgbClr val="146E6A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7" name="Linea"/>
              <p:cNvSpPr/>
              <p:nvPr/>
            </p:nvSpPr>
            <p:spPr>
              <a:xfrm flipV="1">
                <a:off x="74982" y="38885"/>
                <a:ext cx="110717" cy="137863"/>
              </a:xfrm>
              <a:prstGeom prst="line">
                <a:avLst/>
              </a:prstGeom>
              <a:noFill/>
              <a:ln w="25400" cap="flat">
                <a:solidFill>
                  <a:srgbClr val="146E6A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61" name="Gruppo"/>
            <p:cNvGrpSpPr/>
            <p:nvPr/>
          </p:nvGrpSpPr>
          <p:grpSpPr>
            <a:xfrm>
              <a:off x="-1" y="45739"/>
              <a:ext cx="176599" cy="170115"/>
              <a:chOff x="0" y="-1"/>
              <a:chExt cx="176597" cy="170114"/>
            </a:xfrm>
          </p:grpSpPr>
          <p:sp>
            <p:nvSpPr>
              <p:cNvPr id="259" name="Linea"/>
              <p:cNvSpPr/>
              <p:nvPr/>
            </p:nvSpPr>
            <p:spPr>
              <a:xfrm>
                <a:off x="90361" y="-2"/>
                <a:ext cx="86237" cy="170114"/>
              </a:xfrm>
              <a:prstGeom prst="line">
                <a:avLst/>
              </a:prstGeom>
              <a:noFill/>
              <a:ln w="25400" cap="flat">
                <a:solidFill>
                  <a:srgbClr val="146E6A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0" name="Linea"/>
              <p:cNvSpPr/>
              <p:nvPr/>
            </p:nvSpPr>
            <p:spPr>
              <a:xfrm>
                <a:off x="-1" y="168542"/>
                <a:ext cx="176597" cy="1572"/>
              </a:xfrm>
              <a:prstGeom prst="line">
                <a:avLst/>
              </a:prstGeom>
              <a:noFill/>
              <a:ln w="25400" cap="flat">
                <a:solidFill>
                  <a:srgbClr val="146E6A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64" name="Gruppo"/>
            <p:cNvGrpSpPr/>
            <p:nvPr/>
          </p:nvGrpSpPr>
          <p:grpSpPr>
            <a:xfrm>
              <a:off x="4613" y="437575"/>
              <a:ext cx="183610" cy="172726"/>
              <a:chOff x="0" y="0"/>
              <a:chExt cx="183609" cy="172725"/>
            </a:xfrm>
          </p:grpSpPr>
          <p:sp>
            <p:nvSpPr>
              <p:cNvPr id="262" name="Linea"/>
              <p:cNvSpPr/>
              <p:nvPr/>
            </p:nvSpPr>
            <p:spPr>
              <a:xfrm flipV="1">
                <a:off x="-1" y="-1"/>
                <a:ext cx="183610" cy="47795"/>
              </a:xfrm>
              <a:prstGeom prst="line">
                <a:avLst/>
              </a:prstGeom>
              <a:noFill/>
              <a:ln w="25400" cap="flat">
                <a:solidFill>
                  <a:srgbClr val="146E6A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3" name="Linea"/>
              <p:cNvSpPr/>
              <p:nvPr/>
            </p:nvSpPr>
            <p:spPr>
              <a:xfrm flipV="1">
                <a:off x="145787" y="1"/>
                <a:ext cx="37823" cy="172725"/>
              </a:xfrm>
              <a:prstGeom prst="line">
                <a:avLst/>
              </a:prstGeom>
              <a:noFill/>
              <a:ln w="25400" cap="flat">
                <a:solidFill>
                  <a:srgbClr val="146E6A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67" name="Gruppo"/>
            <p:cNvGrpSpPr/>
            <p:nvPr/>
          </p:nvGrpSpPr>
          <p:grpSpPr>
            <a:xfrm>
              <a:off x="196310" y="484758"/>
              <a:ext cx="167640" cy="189252"/>
              <a:chOff x="0" y="0"/>
              <a:chExt cx="167639" cy="189250"/>
            </a:xfrm>
          </p:grpSpPr>
          <p:sp>
            <p:nvSpPr>
              <p:cNvPr id="265" name="Linea"/>
              <p:cNvSpPr/>
              <p:nvPr/>
            </p:nvSpPr>
            <p:spPr>
              <a:xfrm>
                <a:off x="32355" y="-1"/>
                <a:ext cx="135284" cy="133024"/>
              </a:xfrm>
              <a:prstGeom prst="line">
                <a:avLst/>
              </a:prstGeom>
              <a:noFill/>
              <a:ln w="25400" cap="flat">
                <a:solidFill>
                  <a:srgbClr val="146E6A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6" name="Linea"/>
              <p:cNvSpPr/>
              <p:nvPr/>
            </p:nvSpPr>
            <p:spPr>
              <a:xfrm flipV="1">
                <a:off x="-1" y="133023"/>
                <a:ext cx="167640" cy="56227"/>
              </a:xfrm>
              <a:prstGeom prst="line">
                <a:avLst/>
              </a:prstGeom>
              <a:noFill/>
              <a:ln w="25400" cap="flat">
                <a:solidFill>
                  <a:srgbClr val="146E6A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313" name="Gruppo"/>
          <p:cNvGrpSpPr/>
          <p:nvPr/>
        </p:nvGrpSpPr>
        <p:grpSpPr>
          <a:xfrm>
            <a:off x="3754051" y="6805844"/>
            <a:ext cx="2496925" cy="2418897"/>
            <a:chOff x="0" y="0"/>
            <a:chExt cx="2496923" cy="2418896"/>
          </a:xfrm>
        </p:grpSpPr>
        <p:pic>
          <p:nvPicPr>
            <p:cNvPr id="269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794663" y="641570"/>
              <a:ext cx="433495" cy="6675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0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01073" y="658910"/>
              <a:ext cx="528864" cy="6589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1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45608" y="225417"/>
              <a:ext cx="485514" cy="5548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2" name="Forma"/>
            <p:cNvSpPr/>
            <p:nvPr/>
          </p:nvSpPr>
          <p:spPr>
            <a:xfrm>
              <a:off x="912775" y="380662"/>
              <a:ext cx="200944" cy="273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89"/>
                  </a:moveTo>
                  <a:cubicBezTo>
                    <a:pt x="21600" y="15537"/>
                    <a:pt x="19800" y="21600"/>
                    <a:pt x="10286" y="21600"/>
                  </a:cubicBezTo>
                  <a:cubicBezTo>
                    <a:pt x="3857" y="21600"/>
                    <a:pt x="0" y="15347"/>
                    <a:pt x="0" y="10800"/>
                  </a:cubicBezTo>
                  <a:cubicBezTo>
                    <a:pt x="0" y="6253"/>
                    <a:pt x="3857" y="0"/>
                    <a:pt x="10286" y="0"/>
                  </a:cubicBezTo>
                  <a:cubicBezTo>
                    <a:pt x="19286" y="0"/>
                    <a:pt x="21600" y="6442"/>
                    <a:pt x="21600" y="10989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273" name="image.png" descr="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54278" y="676250"/>
              <a:ext cx="468175" cy="580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" name="image.png" descr="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46682" y="-1"/>
              <a:ext cx="390145" cy="3467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5" name="Forma"/>
            <p:cNvSpPr/>
            <p:nvPr/>
          </p:nvSpPr>
          <p:spPr>
            <a:xfrm>
              <a:off x="1953611" y="215844"/>
              <a:ext cx="15353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27"/>
                  </a:moveTo>
                  <a:cubicBezTo>
                    <a:pt x="21600" y="15755"/>
                    <a:pt x="19886" y="21600"/>
                    <a:pt x="10286" y="21600"/>
                  </a:cubicBezTo>
                  <a:cubicBezTo>
                    <a:pt x="3771" y="21600"/>
                    <a:pt x="0" y="15501"/>
                    <a:pt x="0" y="10927"/>
                  </a:cubicBezTo>
                  <a:cubicBezTo>
                    <a:pt x="0" y="6099"/>
                    <a:pt x="3771" y="0"/>
                    <a:pt x="10286" y="0"/>
                  </a:cubicBezTo>
                  <a:cubicBezTo>
                    <a:pt x="19200" y="0"/>
                    <a:pt x="21600" y="6353"/>
                    <a:pt x="21600" y="10927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276" name="image.png" descr="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6153" y="745608"/>
              <a:ext cx="468176" cy="4508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7" name="image.png" descr="image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2708" y="476842"/>
              <a:ext cx="416156" cy="5201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8" name="image.png" descr="image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812002" y="251426"/>
              <a:ext cx="407486" cy="4508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9" name="image.png" descr="image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58797" y="754278"/>
              <a:ext cx="338127" cy="589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" name="image.png" descr="image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49054" y="1161762"/>
              <a:ext cx="632902" cy="641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1" name="image.png" descr="image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508557" y="1135752"/>
              <a:ext cx="572214" cy="6502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2" name="image.png" descr="image.pn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994070" y="1846683"/>
              <a:ext cx="390145" cy="5201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3" name="image.png" descr="image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577916" y="1716635"/>
              <a:ext cx="364137" cy="580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" name="image.png" descr="image.png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18412" y="1716635"/>
              <a:ext cx="589553" cy="702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image.png" descr="image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28269" y="1144422"/>
              <a:ext cx="494184" cy="5635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" name="image.png" descr="image.png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46795" y="1586587"/>
              <a:ext cx="502854" cy="6762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7" name="image.png" descr="image.png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62949" y="1595257"/>
              <a:ext cx="450834" cy="736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8" name="image.png" descr="image.png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98814" y="1092403"/>
              <a:ext cx="416156" cy="5982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9" name="image.png" descr="image.png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671" y="858316"/>
              <a:ext cx="485514" cy="554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0" name="image.png" descr="image.png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0" y="1300481"/>
              <a:ext cx="476844" cy="6589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1" name="Forma"/>
            <p:cNvSpPr/>
            <p:nvPr/>
          </p:nvSpPr>
          <p:spPr>
            <a:xfrm>
              <a:off x="211307" y="507159"/>
              <a:ext cx="189552" cy="250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212" fill="norm" stroke="1" extrusionOk="0">
                  <a:moveTo>
                    <a:pt x="20519" y="11431"/>
                  </a:moveTo>
                  <a:cubicBezTo>
                    <a:pt x="20004" y="15914"/>
                    <a:pt x="17947" y="21212"/>
                    <a:pt x="8690" y="21212"/>
                  </a:cubicBezTo>
                  <a:cubicBezTo>
                    <a:pt x="-567" y="21212"/>
                    <a:pt x="-310" y="14487"/>
                    <a:pt x="204" y="10004"/>
                  </a:cubicBezTo>
                  <a:cubicBezTo>
                    <a:pt x="719" y="5521"/>
                    <a:pt x="4833" y="-388"/>
                    <a:pt x="10747" y="20"/>
                  </a:cubicBezTo>
                  <a:cubicBezTo>
                    <a:pt x="19490" y="631"/>
                    <a:pt x="21033" y="6948"/>
                    <a:pt x="20519" y="11431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2" name="Forma"/>
            <p:cNvSpPr/>
            <p:nvPr/>
          </p:nvSpPr>
          <p:spPr>
            <a:xfrm>
              <a:off x="1233379" y="1301837"/>
              <a:ext cx="261905" cy="331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57"/>
                  </a:moveTo>
                  <a:cubicBezTo>
                    <a:pt x="21600" y="15652"/>
                    <a:pt x="16800" y="21600"/>
                    <a:pt x="10800" y="21600"/>
                  </a:cubicBezTo>
                  <a:cubicBezTo>
                    <a:pt x="4800" y="21600"/>
                    <a:pt x="0" y="15652"/>
                    <a:pt x="0" y="10957"/>
                  </a:cubicBezTo>
                  <a:cubicBezTo>
                    <a:pt x="0" y="6417"/>
                    <a:pt x="4800" y="0"/>
                    <a:pt x="10800" y="0"/>
                  </a:cubicBezTo>
                  <a:cubicBezTo>
                    <a:pt x="19400" y="0"/>
                    <a:pt x="21600" y="6417"/>
                    <a:pt x="21600" y="10957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3" name="Forma"/>
            <p:cNvSpPr/>
            <p:nvPr/>
          </p:nvSpPr>
          <p:spPr>
            <a:xfrm>
              <a:off x="885682" y="1313124"/>
              <a:ext cx="209974" cy="270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93"/>
                  </a:moveTo>
                  <a:cubicBezTo>
                    <a:pt x="21600" y="15621"/>
                    <a:pt x="16883" y="21600"/>
                    <a:pt x="10924" y="21600"/>
                  </a:cubicBezTo>
                  <a:cubicBezTo>
                    <a:pt x="4966" y="21600"/>
                    <a:pt x="0" y="15621"/>
                    <a:pt x="0" y="10993"/>
                  </a:cubicBezTo>
                  <a:cubicBezTo>
                    <a:pt x="0" y="6364"/>
                    <a:pt x="4966" y="0"/>
                    <a:pt x="10924" y="0"/>
                  </a:cubicBezTo>
                  <a:cubicBezTo>
                    <a:pt x="19614" y="0"/>
                    <a:pt x="21600" y="6364"/>
                    <a:pt x="21600" y="10993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4" name="Forma"/>
            <p:cNvSpPr/>
            <p:nvPr/>
          </p:nvSpPr>
          <p:spPr>
            <a:xfrm>
              <a:off x="547015" y="1166368"/>
              <a:ext cx="191913" cy="26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93"/>
                  </a:moveTo>
                  <a:cubicBezTo>
                    <a:pt x="21600" y="15621"/>
                    <a:pt x="16533" y="21600"/>
                    <a:pt x="10133" y="21600"/>
                  </a:cubicBezTo>
                  <a:cubicBezTo>
                    <a:pt x="3733" y="21600"/>
                    <a:pt x="0" y="15429"/>
                    <a:pt x="0" y="10800"/>
                  </a:cubicBezTo>
                  <a:cubicBezTo>
                    <a:pt x="0" y="6171"/>
                    <a:pt x="3733" y="0"/>
                    <a:pt x="10133" y="0"/>
                  </a:cubicBezTo>
                  <a:cubicBezTo>
                    <a:pt x="19467" y="0"/>
                    <a:pt x="21600" y="6364"/>
                    <a:pt x="21600" y="10993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5" name="Forma"/>
            <p:cNvSpPr/>
            <p:nvPr/>
          </p:nvSpPr>
          <p:spPr>
            <a:xfrm>
              <a:off x="127069" y="954138"/>
              <a:ext cx="257389" cy="35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020"/>
                  </a:moveTo>
                  <a:cubicBezTo>
                    <a:pt x="21600" y="15576"/>
                    <a:pt x="19985" y="21600"/>
                    <a:pt x="10093" y="21600"/>
                  </a:cubicBezTo>
                  <a:cubicBezTo>
                    <a:pt x="3836" y="21600"/>
                    <a:pt x="0" y="15429"/>
                    <a:pt x="0" y="10727"/>
                  </a:cubicBezTo>
                  <a:cubicBezTo>
                    <a:pt x="0" y="6171"/>
                    <a:pt x="3836" y="0"/>
                    <a:pt x="10093" y="0"/>
                  </a:cubicBezTo>
                  <a:cubicBezTo>
                    <a:pt x="19379" y="0"/>
                    <a:pt x="21600" y="6318"/>
                    <a:pt x="21600" y="11020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6" name="Forma"/>
            <p:cNvSpPr/>
            <p:nvPr/>
          </p:nvSpPr>
          <p:spPr>
            <a:xfrm>
              <a:off x="1969415" y="380662"/>
              <a:ext cx="146757" cy="20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27"/>
                  </a:moveTo>
                  <a:cubicBezTo>
                    <a:pt x="21600" y="15755"/>
                    <a:pt x="19858" y="21600"/>
                    <a:pt x="10103" y="21600"/>
                  </a:cubicBezTo>
                  <a:cubicBezTo>
                    <a:pt x="3832" y="21600"/>
                    <a:pt x="0" y="15501"/>
                    <a:pt x="0" y="10927"/>
                  </a:cubicBezTo>
                  <a:cubicBezTo>
                    <a:pt x="0" y="6099"/>
                    <a:pt x="3832" y="0"/>
                    <a:pt x="10103" y="0"/>
                  </a:cubicBezTo>
                  <a:cubicBezTo>
                    <a:pt x="19510" y="0"/>
                    <a:pt x="21600" y="6353"/>
                    <a:pt x="21600" y="10927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7" name="Forma"/>
            <p:cNvSpPr/>
            <p:nvPr/>
          </p:nvSpPr>
          <p:spPr>
            <a:xfrm>
              <a:off x="1249183" y="759968"/>
              <a:ext cx="230296" cy="31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64"/>
                  </a:moveTo>
                  <a:cubicBezTo>
                    <a:pt x="21600" y="15545"/>
                    <a:pt x="19800" y="21600"/>
                    <a:pt x="10125" y="21600"/>
                  </a:cubicBezTo>
                  <a:cubicBezTo>
                    <a:pt x="3825" y="21600"/>
                    <a:pt x="0" y="15382"/>
                    <a:pt x="0" y="10800"/>
                  </a:cubicBezTo>
                  <a:cubicBezTo>
                    <a:pt x="0" y="6218"/>
                    <a:pt x="3825" y="0"/>
                    <a:pt x="10125" y="0"/>
                  </a:cubicBezTo>
                  <a:cubicBezTo>
                    <a:pt x="19350" y="0"/>
                    <a:pt x="21600" y="6382"/>
                    <a:pt x="21600" y="10964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8" name="Forma"/>
            <p:cNvSpPr/>
            <p:nvPr/>
          </p:nvSpPr>
          <p:spPr>
            <a:xfrm>
              <a:off x="574966" y="784899"/>
              <a:ext cx="191605" cy="250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399" fill="norm" stroke="1" extrusionOk="0">
                  <a:moveTo>
                    <a:pt x="20741" y="11525"/>
                  </a:moveTo>
                  <a:cubicBezTo>
                    <a:pt x="20220" y="16050"/>
                    <a:pt x="18138" y="21399"/>
                    <a:pt x="8769" y="21399"/>
                  </a:cubicBezTo>
                  <a:cubicBezTo>
                    <a:pt x="-339" y="21399"/>
                    <a:pt x="-339" y="14610"/>
                    <a:pt x="181" y="10085"/>
                  </a:cubicBezTo>
                  <a:cubicBezTo>
                    <a:pt x="702" y="5559"/>
                    <a:pt x="4866" y="-201"/>
                    <a:pt x="10851" y="5"/>
                  </a:cubicBezTo>
                  <a:cubicBezTo>
                    <a:pt x="19700" y="622"/>
                    <a:pt x="21261" y="6999"/>
                    <a:pt x="20741" y="11525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9" name="Forma"/>
            <p:cNvSpPr/>
            <p:nvPr/>
          </p:nvSpPr>
          <p:spPr>
            <a:xfrm>
              <a:off x="1664615" y="1270227"/>
              <a:ext cx="207717" cy="26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93"/>
                  </a:moveTo>
                  <a:cubicBezTo>
                    <a:pt x="21600" y="15621"/>
                    <a:pt x="16828" y="21600"/>
                    <a:pt x="10800" y="21600"/>
                  </a:cubicBezTo>
                  <a:cubicBezTo>
                    <a:pt x="4772" y="21600"/>
                    <a:pt x="0" y="15621"/>
                    <a:pt x="0" y="10993"/>
                  </a:cubicBezTo>
                  <a:cubicBezTo>
                    <a:pt x="0" y="6364"/>
                    <a:pt x="4772" y="0"/>
                    <a:pt x="10800" y="0"/>
                  </a:cubicBezTo>
                  <a:cubicBezTo>
                    <a:pt x="19591" y="0"/>
                    <a:pt x="21600" y="6364"/>
                    <a:pt x="21600" y="10993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0" name="Forma"/>
            <p:cNvSpPr/>
            <p:nvPr/>
          </p:nvSpPr>
          <p:spPr>
            <a:xfrm>
              <a:off x="2095851" y="2008520"/>
              <a:ext cx="178366" cy="23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025"/>
                  </a:moveTo>
                  <a:cubicBezTo>
                    <a:pt x="21600" y="15750"/>
                    <a:pt x="16704" y="21600"/>
                    <a:pt x="10656" y="21600"/>
                  </a:cubicBezTo>
                  <a:cubicBezTo>
                    <a:pt x="4896" y="21600"/>
                    <a:pt x="0" y="15750"/>
                    <a:pt x="0" y="11025"/>
                  </a:cubicBezTo>
                  <a:cubicBezTo>
                    <a:pt x="0" y="4050"/>
                    <a:pt x="4896" y="0"/>
                    <a:pt x="10656" y="0"/>
                  </a:cubicBezTo>
                  <a:cubicBezTo>
                    <a:pt x="19296" y="0"/>
                    <a:pt x="21600" y="4050"/>
                    <a:pt x="21600" y="11025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1" name="Forma"/>
            <p:cNvSpPr/>
            <p:nvPr/>
          </p:nvSpPr>
          <p:spPr>
            <a:xfrm>
              <a:off x="2233575" y="913497"/>
              <a:ext cx="196430" cy="252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004"/>
                  </a:moveTo>
                  <a:cubicBezTo>
                    <a:pt x="21600" y="15691"/>
                    <a:pt x="16859" y="21600"/>
                    <a:pt x="10800" y="21600"/>
                  </a:cubicBezTo>
                  <a:cubicBezTo>
                    <a:pt x="4741" y="21600"/>
                    <a:pt x="0" y="15691"/>
                    <a:pt x="0" y="11004"/>
                  </a:cubicBezTo>
                  <a:cubicBezTo>
                    <a:pt x="0" y="6317"/>
                    <a:pt x="4741" y="0"/>
                    <a:pt x="10800" y="0"/>
                  </a:cubicBezTo>
                  <a:cubicBezTo>
                    <a:pt x="19493" y="0"/>
                    <a:pt x="21600" y="6317"/>
                    <a:pt x="21600" y="11004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2" name="Forma"/>
            <p:cNvSpPr/>
            <p:nvPr/>
          </p:nvSpPr>
          <p:spPr>
            <a:xfrm>
              <a:off x="1660099" y="1836928"/>
              <a:ext cx="216749" cy="27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082"/>
                  </a:moveTo>
                  <a:cubicBezTo>
                    <a:pt x="21600" y="15590"/>
                    <a:pt x="16800" y="21600"/>
                    <a:pt x="10800" y="21600"/>
                  </a:cubicBezTo>
                  <a:cubicBezTo>
                    <a:pt x="4800" y="21600"/>
                    <a:pt x="0" y="15590"/>
                    <a:pt x="0" y="11082"/>
                  </a:cubicBezTo>
                  <a:cubicBezTo>
                    <a:pt x="0" y="6386"/>
                    <a:pt x="4800" y="0"/>
                    <a:pt x="10800" y="0"/>
                  </a:cubicBezTo>
                  <a:cubicBezTo>
                    <a:pt x="19440" y="0"/>
                    <a:pt x="21600" y="6386"/>
                    <a:pt x="21600" y="11082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3" name="Forma"/>
            <p:cNvSpPr/>
            <p:nvPr/>
          </p:nvSpPr>
          <p:spPr>
            <a:xfrm>
              <a:off x="1258215" y="1884343"/>
              <a:ext cx="214491" cy="27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4"/>
                  </a:moveTo>
                  <a:cubicBezTo>
                    <a:pt x="21600" y="15590"/>
                    <a:pt x="16800" y="21600"/>
                    <a:pt x="10800" y="21600"/>
                  </a:cubicBezTo>
                  <a:cubicBezTo>
                    <a:pt x="4800" y="21600"/>
                    <a:pt x="0" y="15590"/>
                    <a:pt x="0" y="10894"/>
                  </a:cubicBezTo>
                  <a:cubicBezTo>
                    <a:pt x="0" y="6386"/>
                    <a:pt x="4800" y="0"/>
                    <a:pt x="10800" y="0"/>
                  </a:cubicBezTo>
                  <a:cubicBezTo>
                    <a:pt x="19440" y="0"/>
                    <a:pt x="21600" y="6386"/>
                    <a:pt x="21600" y="10894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4" name="Forma"/>
            <p:cNvSpPr/>
            <p:nvPr/>
          </p:nvSpPr>
          <p:spPr>
            <a:xfrm>
              <a:off x="885682" y="1798548"/>
              <a:ext cx="257389" cy="340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52"/>
                  </a:moveTo>
                  <a:cubicBezTo>
                    <a:pt x="21600" y="15515"/>
                    <a:pt x="16506" y="21600"/>
                    <a:pt x="10392" y="21600"/>
                  </a:cubicBezTo>
                  <a:cubicBezTo>
                    <a:pt x="4279" y="21600"/>
                    <a:pt x="0" y="15363"/>
                    <a:pt x="0" y="10800"/>
                  </a:cubicBezTo>
                  <a:cubicBezTo>
                    <a:pt x="0" y="6237"/>
                    <a:pt x="2649" y="0"/>
                    <a:pt x="10392" y="0"/>
                  </a:cubicBezTo>
                  <a:cubicBezTo>
                    <a:pt x="19358" y="0"/>
                    <a:pt x="21600" y="6389"/>
                    <a:pt x="21600" y="10952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5" name="Forma"/>
            <p:cNvSpPr/>
            <p:nvPr/>
          </p:nvSpPr>
          <p:spPr>
            <a:xfrm>
              <a:off x="479282" y="1715010"/>
              <a:ext cx="252873" cy="336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77"/>
                  </a:moveTo>
                  <a:cubicBezTo>
                    <a:pt x="21600" y="15472"/>
                    <a:pt x="17321" y="21600"/>
                    <a:pt x="11208" y="21600"/>
                  </a:cubicBezTo>
                  <a:cubicBezTo>
                    <a:pt x="5094" y="21600"/>
                    <a:pt x="0" y="15626"/>
                    <a:pt x="0" y="11030"/>
                  </a:cubicBezTo>
                  <a:cubicBezTo>
                    <a:pt x="0" y="6434"/>
                    <a:pt x="3464" y="0"/>
                    <a:pt x="11208" y="0"/>
                  </a:cubicBezTo>
                  <a:cubicBezTo>
                    <a:pt x="20174" y="0"/>
                    <a:pt x="21600" y="6128"/>
                    <a:pt x="21600" y="10877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6" name="Forma"/>
            <p:cNvSpPr/>
            <p:nvPr/>
          </p:nvSpPr>
          <p:spPr>
            <a:xfrm>
              <a:off x="118038" y="1432788"/>
              <a:ext cx="248357" cy="340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104"/>
                  </a:moveTo>
                  <a:cubicBezTo>
                    <a:pt x="21600" y="15820"/>
                    <a:pt x="19713" y="21600"/>
                    <a:pt x="10695" y="21600"/>
                  </a:cubicBezTo>
                  <a:cubicBezTo>
                    <a:pt x="2517" y="21600"/>
                    <a:pt x="0" y="15363"/>
                    <a:pt x="0" y="10800"/>
                  </a:cubicBezTo>
                  <a:cubicBezTo>
                    <a:pt x="0" y="6237"/>
                    <a:pt x="2726" y="0"/>
                    <a:pt x="10695" y="0"/>
                  </a:cubicBezTo>
                  <a:cubicBezTo>
                    <a:pt x="19922" y="0"/>
                    <a:pt x="21600" y="6541"/>
                    <a:pt x="21600" y="11104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307" name="image.png" descr="image.png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950720" y="1205111"/>
              <a:ext cx="450835" cy="6068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8" name="image.png" descr="image.png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517227" y="684919"/>
              <a:ext cx="398815" cy="554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9" name="Forma"/>
            <p:cNvSpPr/>
            <p:nvPr/>
          </p:nvSpPr>
          <p:spPr>
            <a:xfrm>
              <a:off x="1621718" y="845764"/>
              <a:ext cx="180624" cy="248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115"/>
                  </a:moveTo>
                  <a:cubicBezTo>
                    <a:pt x="21600" y="15728"/>
                    <a:pt x="19872" y="21600"/>
                    <a:pt x="10080" y="21600"/>
                  </a:cubicBezTo>
                  <a:cubicBezTo>
                    <a:pt x="4032" y="21600"/>
                    <a:pt x="0" y="15518"/>
                    <a:pt x="0" y="10905"/>
                  </a:cubicBezTo>
                  <a:cubicBezTo>
                    <a:pt x="0" y="6291"/>
                    <a:pt x="4032" y="0"/>
                    <a:pt x="10080" y="0"/>
                  </a:cubicBezTo>
                  <a:cubicBezTo>
                    <a:pt x="19584" y="0"/>
                    <a:pt x="21600" y="6501"/>
                    <a:pt x="21600" y="11115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0" name="Forma"/>
            <p:cNvSpPr/>
            <p:nvPr/>
          </p:nvSpPr>
          <p:spPr>
            <a:xfrm>
              <a:off x="1987478" y="809640"/>
              <a:ext cx="180624" cy="243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012"/>
                  </a:moveTo>
                  <a:cubicBezTo>
                    <a:pt x="21600" y="15671"/>
                    <a:pt x="19611" y="21600"/>
                    <a:pt x="10232" y="21600"/>
                  </a:cubicBezTo>
                  <a:cubicBezTo>
                    <a:pt x="3979" y="21600"/>
                    <a:pt x="0" y="15459"/>
                    <a:pt x="0" y="10800"/>
                  </a:cubicBezTo>
                  <a:cubicBezTo>
                    <a:pt x="0" y="6141"/>
                    <a:pt x="3979" y="0"/>
                    <a:pt x="10232" y="0"/>
                  </a:cubicBezTo>
                  <a:cubicBezTo>
                    <a:pt x="19326" y="0"/>
                    <a:pt x="21600" y="6353"/>
                    <a:pt x="21600" y="11012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1" name="Forma"/>
            <p:cNvSpPr/>
            <p:nvPr/>
          </p:nvSpPr>
          <p:spPr>
            <a:xfrm>
              <a:off x="2109397" y="1416983"/>
              <a:ext cx="176108" cy="230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025"/>
                  </a:moveTo>
                  <a:cubicBezTo>
                    <a:pt x="21600" y="15525"/>
                    <a:pt x="16930" y="21600"/>
                    <a:pt x="10800" y="21600"/>
                  </a:cubicBezTo>
                  <a:cubicBezTo>
                    <a:pt x="4670" y="21600"/>
                    <a:pt x="0" y="15525"/>
                    <a:pt x="0" y="11025"/>
                  </a:cubicBezTo>
                  <a:cubicBezTo>
                    <a:pt x="0" y="6300"/>
                    <a:pt x="4670" y="0"/>
                    <a:pt x="10800" y="0"/>
                  </a:cubicBezTo>
                  <a:cubicBezTo>
                    <a:pt x="19557" y="0"/>
                    <a:pt x="21600" y="6300"/>
                    <a:pt x="21600" y="11025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312" name="image.png" descr="image.png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219486" y="606891"/>
              <a:ext cx="225418" cy="216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6" name="Gruppo"/>
          <p:cNvGrpSpPr/>
          <p:nvPr/>
        </p:nvGrpSpPr>
        <p:grpSpPr>
          <a:xfrm>
            <a:off x="8964641" y="6207623"/>
            <a:ext cx="832310" cy="797631"/>
            <a:chOff x="0" y="0"/>
            <a:chExt cx="832308" cy="797629"/>
          </a:xfrm>
        </p:grpSpPr>
        <p:pic>
          <p:nvPicPr>
            <p:cNvPr id="314" name="image.png" descr="image.png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0" y="-1"/>
              <a:ext cx="832309" cy="7976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5" name="Forma"/>
            <p:cNvSpPr/>
            <p:nvPr/>
          </p:nvSpPr>
          <p:spPr>
            <a:xfrm>
              <a:off x="150568" y="258006"/>
              <a:ext cx="433298" cy="411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0835" fill="norm" stroke="1" extrusionOk="0">
                  <a:moveTo>
                    <a:pt x="84" y="8078"/>
                  </a:moveTo>
                  <a:cubicBezTo>
                    <a:pt x="-461" y="11180"/>
                    <a:pt x="1503" y="21061"/>
                    <a:pt x="10121" y="20831"/>
                  </a:cubicBezTo>
                  <a:cubicBezTo>
                    <a:pt x="18630" y="20601"/>
                    <a:pt x="20594" y="14972"/>
                    <a:pt x="20812" y="10491"/>
                  </a:cubicBezTo>
                  <a:cubicBezTo>
                    <a:pt x="21139" y="6010"/>
                    <a:pt x="17212" y="-539"/>
                    <a:pt x="12303" y="35"/>
                  </a:cubicBezTo>
                  <a:cubicBezTo>
                    <a:pt x="7284" y="725"/>
                    <a:pt x="1175" y="2563"/>
                    <a:pt x="84" y="8078"/>
                  </a:cubicBezTo>
                  <a:close/>
                </a:path>
              </a:pathLst>
            </a:custGeom>
            <a:solidFill>
              <a:srgbClr val="00206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319" name="Gruppo"/>
          <p:cNvGrpSpPr/>
          <p:nvPr/>
        </p:nvGrpSpPr>
        <p:grpSpPr>
          <a:xfrm>
            <a:off x="8375090" y="4742417"/>
            <a:ext cx="849651" cy="849650"/>
            <a:chOff x="0" y="0"/>
            <a:chExt cx="849649" cy="849649"/>
          </a:xfrm>
        </p:grpSpPr>
        <p:pic>
          <p:nvPicPr>
            <p:cNvPr id="317" name="image.png" descr="image.png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0" y="0"/>
              <a:ext cx="849650" cy="849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8" name="Forma"/>
            <p:cNvSpPr/>
            <p:nvPr/>
          </p:nvSpPr>
          <p:spPr>
            <a:xfrm>
              <a:off x="219459" y="268470"/>
              <a:ext cx="450119" cy="451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18" h="17496" fill="norm" stroke="1" extrusionOk="0">
                  <a:moveTo>
                    <a:pt x="1094" y="13792"/>
                  </a:moveTo>
                  <a:cubicBezTo>
                    <a:pt x="2534" y="15916"/>
                    <a:pt x="9542" y="20254"/>
                    <a:pt x="14822" y="14992"/>
                  </a:cubicBezTo>
                  <a:cubicBezTo>
                    <a:pt x="20006" y="9731"/>
                    <a:pt x="17894" y="5485"/>
                    <a:pt x="15398" y="2716"/>
                  </a:cubicBezTo>
                  <a:cubicBezTo>
                    <a:pt x="12902" y="-54"/>
                    <a:pt x="6566" y="-1346"/>
                    <a:pt x="3878" y="1977"/>
                  </a:cubicBezTo>
                  <a:cubicBezTo>
                    <a:pt x="1190" y="5208"/>
                    <a:pt x="-1594" y="9916"/>
                    <a:pt x="1094" y="13792"/>
                  </a:cubicBezTo>
                  <a:close/>
                </a:path>
              </a:pathLst>
            </a:custGeom>
            <a:solidFill>
              <a:srgbClr val="002D5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322" name="Gruppo"/>
          <p:cNvGrpSpPr/>
          <p:nvPr/>
        </p:nvGrpSpPr>
        <p:grpSpPr>
          <a:xfrm>
            <a:off x="8036965" y="3389915"/>
            <a:ext cx="2167470" cy="2271511"/>
            <a:chOff x="0" y="0"/>
            <a:chExt cx="2167469" cy="2271509"/>
          </a:xfrm>
        </p:grpSpPr>
        <p:pic>
          <p:nvPicPr>
            <p:cNvPr id="320" name="image.png" descr="image.png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0" y="-1"/>
              <a:ext cx="2167470" cy="22715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1" name="Forma"/>
            <p:cNvSpPr/>
            <p:nvPr/>
          </p:nvSpPr>
          <p:spPr>
            <a:xfrm>
              <a:off x="1000968" y="669567"/>
              <a:ext cx="487581" cy="458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3" h="20677" fill="norm" stroke="1" extrusionOk="0">
                  <a:moveTo>
                    <a:pt x="75" y="7630"/>
                  </a:moveTo>
                  <a:cubicBezTo>
                    <a:pt x="75" y="7630"/>
                    <a:pt x="-1312" y="19451"/>
                    <a:pt x="7804" y="20525"/>
                  </a:cubicBezTo>
                  <a:cubicBezTo>
                    <a:pt x="16820" y="21600"/>
                    <a:pt x="20090" y="16764"/>
                    <a:pt x="20189" y="12896"/>
                  </a:cubicBezTo>
                  <a:cubicBezTo>
                    <a:pt x="20288" y="8919"/>
                    <a:pt x="18108" y="0"/>
                    <a:pt x="11668" y="0"/>
                  </a:cubicBezTo>
                  <a:cubicBezTo>
                    <a:pt x="5128" y="107"/>
                    <a:pt x="670" y="1934"/>
                    <a:pt x="75" y="7630"/>
                  </a:cubicBezTo>
                  <a:close/>
                </a:path>
              </a:pathLst>
            </a:custGeom>
            <a:solidFill>
              <a:srgbClr val="90DAF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340" name="Gruppo"/>
          <p:cNvGrpSpPr/>
          <p:nvPr/>
        </p:nvGrpSpPr>
        <p:grpSpPr>
          <a:xfrm>
            <a:off x="6360702" y="6649787"/>
            <a:ext cx="751300" cy="642838"/>
            <a:chOff x="-1" y="0"/>
            <a:chExt cx="751299" cy="642836"/>
          </a:xfrm>
        </p:grpSpPr>
        <p:grpSp>
          <p:nvGrpSpPr>
            <p:cNvPr id="325" name="Gruppo"/>
            <p:cNvGrpSpPr/>
            <p:nvPr/>
          </p:nvGrpSpPr>
          <p:grpSpPr>
            <a:xfrm>
              <a:off x="89675" y="-1"/>
              <a:ext cx="580884" cy="589554"/>
              <a:chOff x="0" y="0"/>
              <a:chExt cx="580883" cy="589552"/>
            </a:xfrm>
          </p:grpSpPr>
          <p:pic>
            <p:nvPicPr>
              <p:cNvPr id="323" name="image.png" descr="image.png"/>
              <p:cNvPicPr>
                <a:picLocks noChangeAspect="1"/>
              </p:cNvPicPr>
              <p:nvPr/>
            </p:nvPicPr>
            <p:blipFill>
              <a:blip r:embed="rId28">
                <a:extLst/>
              </a:blip>
              <a:stretch>
                <a:fillRect/>
              </a:stretch>
            </p:blipFill>
            <p:spPr>
              <a:xfrm>
                <a:off x="-1" y="-1"/>
                <a:ext cx="580885" cy="5895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24" name="Forma"/>
              <p:cNvSpPr/>
              <p:nvPr/>
            </p:nvSpPr>
            <p:spPr>
              <a:xfrm>
                <a:off x="219095" y="211599"/>
                <a:ext cx="144501" cy="2077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854"/>
                    </a:moveTo>
                    <a:cubicBezTo>
                      <a:pt x="21600" y="17122"/>
                      <a:pt x="21600" y="21600"/>
                      <a:pt x="10989" y="21600"/>
                    </a:cubicBezTo>
                    <a:cubicBezTo>
                      <a:pt x="0" y="21600"/>
                      <a:pt x="0" y="17122"/>
                      <a:pt x="0" y="11854"/>
                    </a:cubicBezTo>
                    <a:cubicBezTo>
                      <a:pt x="0" y="6585"/>
                      <a:pt x="4926" y="0"/>
                      <a:pt x="10989" y="0"/>
                    </a:cubicBezTo>
                    <a:cubicBezTo>
                      <a:pt x="16674" y="0"/>
                      <a:pt x="21600" y="6585"/>
                      <a:pt x="21600" y="11854"/>
                    </a:cubicBezTo>
                    <a:close/>
                  </a:path>
                </a:pathLst>
              </a:custGeom>
              <a:solidFill>
                <a:srgbClr val="0022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339" name="Gruppo"/>
            <p:cNvGrpSpPr/>
            <p:nvPr/>
          </p:nvGrpSpPr>
          <p:grpSpPr>
            <a:xfrm>
              <a:off x="-2" y="2451"/>
              <a:ext cx="751300" cy="640386"/>
              <a:chOff x="0" y="0"/>
              <a:chExt cx="751299" cy="640385"/>
            </a:xfrm>
          </p:grpSpPr>
          <p:sp>
            <p:nvSpPr>
              <p:cNvPr id="326" name="Forma"/>
              <p:cNvSpPr/>
              <p:nvPr/>
            </p:nvSpPr>
            <p:spPr>
              <a:xfrm>
                <a:off x="514230" y="572652"/>
                <a:ext cx="69992" cy="67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03" fill="norm" stroke="1" extrusionOk="0">
                    <a:moveTo>
                      <a:pt x="21600" y="10874"/>
                    </a:moveTo>
                    <a:cubicBezTo>
                      <a:pt x="21600" y="16274"/>
                      <a:pt x="21600" y="20903"/>
                      <a:pt x="10400" y="20903"/>
                    </a:cubicBezTo>
                    <a:cubicBezTo>
                      <a:pt x="4800" y="20903"/>
                      <a:pt x="0" y="16274"/>
                      <a:pt x="0" y="10874"/>
                    </a:cubicBezTo>
                    <a:cubicBezTo>
                      <a:pt x="0" y="4703"/>
                      <a:pt x="2400" y="-697"/>
                      <a:pt x="10400" y="74"/>
                    </a:cubicBezTo>
                    <a:cubicBezTo>
                      <a:pt x="16000" y="74"/>
                      <a:pt x="21600" y="4703"/>
                      <a:pt x="21600" y="10874"/>
                    </a:cubicBezTo>
                    <a:close/>
                  </a:path>
                </a:pathLst>
              </a:custGeom>
              <a:solidFill>
                <a:srgbClr val="003D7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7" name="Forma"/>
              <p:cNvSpPr/>
              <p:nvPr/>
            </p:nvSpPr>
            <p:spPr>
              <a:xfrm>
                <a:off x="213943" y="556992"/>
                <a:ext cx="67737" cy="72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03" fill="norm" stroke="1" extrusionOk="0">
                    <a:moveTo>
                      <a:pt x="21600" y="10874"/>
                    </a:moveTo>
                    <a:cubicBezTo>
                      <a:pt x="21600" y="16274"/>
                      <a:pt x="21600" y="20903"/>
                      <a:pt x="11200" y="20903"/>
                    </a:cubicBezTo>
                    <a:cubicBezTo>
                      <a:pt x="4800" y="20903"/>
                      <a:pt x="0" y="16274"/>
                      <a:pt x="0" y="10874"/>
                    </a:cubicBezTo>
                    <a:cubicBezTo>
                      <a:pt x="0" y="4703"/>
                      <a:pt x="2400" y="-697"/>
                      <a:pt x="11200" y="74"/>
                    </a:cubicBezTo>
                    <a:cubicBezTo>
                      <a:pt x="16800" y="74"/>
                      <a:pt x="21600" y="4703"/>
                      <a:pt x="21600" y="10874"/>
                    </a:cubicBezTo>
                    <a:close/>
                  </a:path>
                </a:pathLst>
              </a:custGeom>
              <a:solidFill>
                <a:srgbClr val="003D7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8" name="Forma"/>
              <p:cNvSpPr/>
              <p:nvPr/>
            </p:nvSpPr>
            <p:spPr>
              <a:xfrm>
                <a:off x="89765" y="51104"/>
                <a:ext cx="58705" cy="58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799" fill="norm" stroke="1" extrusionOk="0">
                    <a:moveTo>
                      <a:pt x="21600" y="9999"/>
                    </a:moveTo>
                    <a:cubicBezTo>
                      <a:pt x="21600" y="15399"/>
                      <a:pt x="21600" y="20799"/>
                      <a:pt x="11270" y="20799"/>
                    </a:cubicBezTo>
                    <a:cubicBezTo>
                      <a:pt x="4696" y="20799"/>
                      <a:pt x="0" y="15399"/>
                      <a:pt x="0" y="9999"/>
                    </a:cubicBezTo>
                    <a:cubicBezTo>
                      <a:pt x="0" y="4599"/>
                      <a:pt x="2817" y="-801"/>
                      <a:pt x="11270" y="99"/>
                    </a:cubicBezTo>
                    <a:cubicBezTo>
                      <a:pt x="16904" y="99"/>
                      <a:pt x="21600" y="4599"/>
                      <a:pt x="21600" y="9999"/>
                    </a:cubicBezTo>
                    <a:close/>
                  </a:path>
                </a:pathLst>
              </a:custGeom>
              <a:solidFill>
                <a:srgbClr val="003D7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9" name="Forma"/>
              <p:cNvSpPr/>
              <p:nvPr/>
            </p:nvSpPr>
            <p:spPr>
              <a:xfrm>
                <a:off x="588222" y="44810"/>
                <a:ext cx="61313" cy="68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21" h="18167" fill="norm" stroke="1" extrusionOk="0">
                    <a:moveTo>
                      <a:pt x="17280" y="15546"/>
                    </a:moveTo>
                    <a:cubicBezTo>
                      <a:pt x="14195" y="18246"/>
                      <a:pt x="11880" y="20271"/>
                      <a:pt x="4166" y="14196"/>
                    </a:cubicBezTo>
                    <a:cubicBezTo>
                      <a:pt x="-463" y="10146"/>
                      <a:pt x="-1234" y="5421"/>
                      <a:pt x="1852" y="2046"/>
                    </a:cubicBezTo>
                    <a:cubicBezTo>
                      <a:pt x="4937" y="-654"/>
                      <a:pt x="9566" y="-1329"/>
                      <a:pt x="14966" y="4071"/>
                    </a:cubicBezTo>
                    <a:cubicBezTo>
                      <a:pt x="18823" y="7446"/>
                      <a:pt x="20366" y="12846"/>
                      <a:pt x="17280" y="15546"/>
                    </a:cubicBezTo>
                    <a:close/>
                  </a:path>
                </a:pathLst>
              </a:custGeom>
              <a:solidFill>
                <a:srgbClr val="003D7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0" name="Forma"/>
              <p:cNvSpPr/>
              <p:nvPr/>
            </p:nvSpPr>
            <p:spPr>
              <a:xfrm>
                <a:off x="688079" y="292685"/>
                <a:ext cx="63220" cy="63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232"/>
                    </a:moveTo>
                    <a:cubicBezTo>
                      <a:pt x="21600" y="16416"/>
                      <a:pt x="21600" y="21600"/>
                      <a:pt x="11232" y="21600"/>
                    </a:cubicBezTo>
                    <a:cubicBezTo>
                      <a:pt x="5184" y="21600"/>
                      <a:pt x="0" y="16416"/>
                      <a:pt x="0" y="11232"/>
                    </a:cubicBezTo>
                    <a:cubicBezTo>
                      <a:pt x="0" y="5184"/>
                      <a:pt x="2592" y="0"/>
                      <a:pt x="11232" y="0"/>
                    </a:cubicBezTo>
                    <a:cubicBezTo>
                      <a:pt x="16416" y="0"/>
                      <a:pt x="21600" y="5184"/>
                      <a:pt x="21600" y="11232"/>
                    </a:cubicBezTo>
                    <a:close/>
                  </a:path>
                </a:pathLst>
              </a:custGeom>
              <a:solidFill>
                <a:srgbClr val="003D7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1" name="Forma"/>
              <p:cNvSpPr/>
              <p:nvPr/>
            </p:nvSpPr>
            <p:spPr>
              <a:xfrm>
                <a:off x="519004" y="383088"/>
                <a:ext cx="106855" cy="95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1" h="19089" fill="norm" stroke="1" extrusionOk="0">
                    <a:moveTo>
                      <a:pt x="17704" y="15209"/>
                    </a:moveTo>
                    <a:cubicBezTo>
                      <a:pt x="15004" y="19227"/>
                      <a:pt x="10054" y="20232"/>
                      <a:pt x="6454" y="17720"/>
                    </a:cubicBezTo>
                    <a:cubicBezTo>
                      <a:pt x="2854" y="14706"/>
                      <a:pt x="-1646" y="6669"/>
                      <a:pt x="604" y="2651"/>
                    </a:cubicBezTo>
                    <a:cubicBezTo>
                      <a:pt x="3304" y="-1368"/>
                      <a:pt x="11404" y="-363"/>
                      <a:pt x="15454" y="2651"/>
                    </a:cubicBezTo>
                    <a:cubicBezTo>
                      <a:pt x="19054" y="5162"/>
                      <a:pt x="19954" y="10688"/>
                      <a:pt x="17704" y="15209"/>
                    </a:cubicBezTo>
                    <a:close/>
                  </a:path>
                </a:pathLst>
              </a:custGeom>
              <a:solidFill>
                <a:srgbClr val="003D7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2" name="Forma"/>
              <p:cNvSpPr/>
              <p:nvPr/>
            </p:nvSpPr>
            <p:spPr>
              <a:xfrm>
                <a:off x="344921" y="484763"/>
                <a:ext cx="72206" cy="90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17" h="20528" fill="norm" stroke="1" extrusionOk="0">
                    <a:moveTo>
                      <a:pt x="9439" y="20464"/>
                    </a:moveTo>
                    <a:cubicBezTo>
                      <a:pt x="3679" y="20464"/>
                      <a:pt x="-641" y="16378"/>
                      <a:pt x="79" y="11707"/>
                    </a:cubicBezTo>
                    <a:cubicBezTo>
                      <a:pt x="79" y="7037"/>
                      <a:pt x="5119" y="-552"/>
                      <a:pt x="10879" y="32"/>
                    </a:cubicBezTo>
                    <a:cubicBezTo>
                      <a:pt x="16639" y="32"/>
                      <a:pt x="20959" y="8205"/>
                      <a:pt x="20239" y="12875"/>
                    </a:cubicBezTo>
                    <a:cubicBezTo>
                      <a:pt x="19519" y="17545"/>
                      <a:pt x="15199" y="21048"/>
                      <a:pt x="9439" y="20464"/>
                    </a:cubicBezTo>
                    <a:close/>
                  </a:path>
                </a:pathLst>
              </a:custGeom>
              <a:solidFill>
                <a:srgbClr val="003D7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3" name="Forma"/>
              <p:cNvSpPr/>
              <p:nvPr/>
            </p:nvSpPr>
            <p:spPr>
              <a:xfrm>
                <a:off x="127066" y="402757"/>
                <a:ext cx="100174" cy="104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1" h="18903" fill="norm" stroke="1" extrusionOk="0">
                    <a:moveTo>
                      <a:pt x="2773" y="16846"/>
                    </a:moveTo>
                    <a:cubicBezTo>
                      <a:pt x="-587" y="13559"/>
                      <a:pt x="-1067" y="8393"/>
                      <a:pt x="2293" y="5106"/>
                    </a:cubicBezTo>
                    <a:cubicBezTo>
                      <a:pt x="5173" y="1350"/>
                      <a:pt x="13813" y="-1937"/>
                      <a:pt x="17173" y="1350"/>
                    </a:cubicBezTo>
                    <a:cubicBezTo>
                      <a:pt x="20533" y="4167"/>
                      <a:pt x="18133" y="12620"/>
                      <a:pt x="14773" y="16376"/>
                    </a:cubicBezTo>
                    <a:cubicBezTo>
                      <a:pt x="11413" y="19663"/>
                      <a:pt x="6133" y="19663"/>
                      <a:pt x="2773" y="16846"/>
                    </a:cubicBezTo>
                    <a:close/>
                  </a:path>
                </a:pathLst>
              </a:custGeom>
              <a:solidFill>
                <a:srgbClr val="003D7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4" name="Forma"/>
              <p:cNvSpPr/>
              <p:nvPr/>
            </p:nvSpPr>
            <p:spPr>
              <a:xfrm>
                <a:off x="101055" y="186568"/>
                <a:ext cx="103859" cy="7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cubicBezTo>
                      <a:pt x="0" y="4725"/>
                      <a:pt x="3780" y="0"/>
                      <a:pt x="8100" y="0"/>
                    </a:cubicBezTo>
                    <a:cubicBezTo>
                      <a:pt x="12960" y="0"/>
                      <a:pt x="21600" y="4725"/>
                      <a:pt x="21600" y="10125"/>
                    </a:cubicBezTo>
                    <a:cubicBezTo>
                      <a:pt x="21600" y="16200"/>
                      <a:pt x="13500" y="21600"/>
                      <a:pt x="8640" y="21600"/>
                    </a:cubicBezTo>
                    <a:cubicBezTo>
                      <a:pt x="3780" y="21600"/>
                      <a:pt x="0" y="16875"/>
                      <a:pt x="0" y="10800"/>
                    </a:cubicBezTo>
                    <a:close/>
                  </a:path>
                </a:pathLst>
              </a:custGeom>
              <a:solidFill>
                <a:srgbClr val="003D7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5" name="Forma"/>
              <p:cNvSpPr/>
              <p:nvPr/>
            </p:nvSpPr>
            <p:spPr>
              <a:xfrm>
                <a:off x="-1" y="256043"/>
                <a:ext cx="90306" cy="67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8" h="19108" fill="norm" stroke="1" extrusionOk="0">
                    <a:moveTo>
                      <a:pt x="544" y="14204"/>
                    </a:moveTo>
                    <a:cubicBezTo>
                      <a:pt x="-1076" y="10023"/>
                      <a:pt x="1084" y="4449"/>
                      <a:pt x="4864" y="1662"/>
                    </a:cubicBezTo>
                    <a:cubicBezTo>
                      <a:pt x="9184" y="-428"/>
                      <a:pt x="17284" y="-1125"/>
                      <a:pt x="18904" y="3056"/>
                    </a:cubicBezTo>
                    <a:cubicBezTo>
                      <a:pt x="20524" y="7236"/>
                      <a:pt x="15124" y="15598"/>
                      <a:pt x="10804" y="17688"/>
                    </a:cubicBezTo>
                    <a:cubicBezTo>
                      <a:pt x="7024" y="20475"/>
                      <a:pt x="2164" y="19081"/>
                      <a:pt x="544" y="14204"/>
                    </a:cubicBezTo>
                    <a:close/>
                  </a:path>
                </a:pathLst>
              </a:custGeom>
              <a:solidFill>
                <a:srgbClr val="003D7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6" name="Forma"/>
              <p:cNvSpPr/>
              <p:nvPr/>
            </p:nvSpPr>
            <p:spPr>
              <a:xfrm>
                <a:off x="221265" y="8685"/>
                <a:ext cx="79146" cy="86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29" h="18848" fill="norm" stroke="1" extrusionOk="0">
                    <a:moveTo>
                      <a:pt x="4344" y="1129"/>
                    </a:moveTo>
                    <a:cubicBezTo>
                      <a:pt x="8664" y="-1086"/>
                      <a:pt x="14219" y="22"/>
                      <a:pt x="16687" y="3899"/>
                    </a:cubicBezTo>
                    <a:cubicBezTo>
                      <a:pt x="19156" y="7222"/>
                      <a:pt x="20390" y="15529"/>
                      <a:pt x="16070" y="18299"/>
                    </a:cubicBezTo>
                    <a:cubicBezTo>
                      <a:pt x="11750" y="20514"/>
                      <a:pt x="4344" y="15529"/>
                      <a:pt x="1259" y="12206"/>
                    </a:cubicBezTo>
                    <a:cubicBezTo>
                      <a:pt x="-1210" y="8329"/>
                      <a:pt x="24" y="3345"/>
                      <a:pt x="4344" y="1129"/>
                    </a:cubicBezTo>
                    <a:close/>
                  </a:path>
                </a:pathLst>
              </a:custGeom>
              <a:solidFill>
                <a:srgbClr val="003D7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7" name="Forma"/>
              <p:cNvSpPr/>
              <p:nvPr/>
            </p:nvSpPr>
            <p:spPr>
              <a:xfrm>
                <a:off x="423710" y="-1"/>
                <a:ext cx="82813" cy="96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2" h="19265" fill="norm" stroke="1" extrusionOk="0">
                    <a:moveTo>
                      <a:pt x="12794" y="442"/>
                    </a:moveTo>
                    <a:cubicBezTo>
                      <a:pt x="17594" y="1949"/>
                      <a:pt x="20594" y="6470"/>
                      <a:pt x="18794" y="10488"/>
                    </a:cubicBezTo>
                    <a:cubicBezTo>
                      <a:pt x="16994" y="14507"/>
                      <a:pt x="9794" y="20535"/>
                      <a:pt x="4994" y="19028"/>
                    </a:cubicBezTo>
                    <a:cubicBezTo>
                      <a:pt x="194" y="18023"/>
                      <a:pt x="-1006" y="9484"/>
                      <a:pt x="794" y="5465"/>
                    </a:cubicBezTo>
                    <a:cubicBezTo>
                      <a:pt x="2594" y="1447"/>
                      <a:pt x="7994" y="-1065"/>
                      <a:pt x="12794" y="442"/>
                    </a:cubicBezTo>
                    <a:close/>
                  </a:path>
                </a:pathLst>
              </a:custGeom>
              <a:solidFill>
                <a:srgbClr val="003D7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8" name="Forma"/>
              <p:cNvSpPr/>
              <p:nvPr/>
            </p:nvSpPr>
            <p:spPr>
              <a:xfrm>
                <a:off x="531523" y="159384"/>
                <a:ext cx="121853" cy="105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1" h="19376" fill="norm" stroke="1" extrusionOk="0">
                    <a:moveTo>
                      <a:pt x="18340" y="5813"/>
                    </a:moveTo>
                    <a:cubicBezTo>
                      <a:pt x="20304" y="10979"/>
                      <a:pt x="18340" y="16144"/>
                      <a:pt x="14413" y="18022"/>
                    </a:cubicBezTo>
                    <a:cubicBezTo>
                      <a:pt x="10093" y="20370"/>
                      <a:pt x="1846" y="19900"/>
                      <a:pt x="275" y="14735"/>
                    </a:cubicBezTo>
                    <a:cubicBezTo>
                      <a:pt x="-1296" y="10040"/>
                      <a:pt x="4202" y="2996"/>
                      <a:pt x="8129" y="648"/>
                    </a:cubicBezTo>
                    <a:cubicBezTo>
                      <a:pt x="12449" y="-1230"/>
                      <a:pt x="16769" y="1118"/>
                      <a:pt x="18340" y="5813"/>
                    </a:cubicBezTo>
                    <a:close/>
                  </a:path>
                </a:pathLst>
              </a:custGeom>
              <a:solidFill>
                <a:srgbClr val="003D7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719" name="Gruppo"/>
          <p:cNvGrpSpPr/>
          <p:nvPr/>
        </p:nvGrpSpPr>
        <p:grpSpPr>
          <a:xfrm>
            <a:off x="3025454" y="6072969"/>
            <a:ext cx="4086550" cy="1923339"/>
            <a:chOff x="-3" y="-2"/>
            <a:chExt cx="4086548" cy="1923338"/>
          </a:xfrm>
        </p:grpSpPr>
        <p:grpSp>
          <p:nvGrpSpPr>
            <p:cNvPr id="358" name="Gruppo"/>
            <p:cNvGrpSpPr/>
            <p:nvPr/>
          </p:nvGrpSpPr>
          <p:grpSpPr>
            <a:xfrm>
              <a:off x="1097743" y="1126887"/>
              <a:ext cx="567200" cy="620674"/>
              <a:chOff x="0" y="-1"/>
              <a:chExt cx="567199" cy="620673"/>
            </a:xfrm>
          </p:grpSpPr>
          <p:grpSp>
            <p:nvGrpSpPr>
              <p:cNvPr id="343" name="Gruppo"/>
              <p:cNvGrpSpPr/>
              <p:nvPr/>
            </p:nvGrpSpPr>
            <p:grpSpPr>
              <a:xfrm>
                <a:off x="81683" y="91496"/>
                <a:ext cx="485516" cy="485517"/>
                <a:chOff x="0" y="0"/>
                <a:chExt cx="485514" cy="485516"/>
              </a:xfrm>
            </p:grpSpPr>
            <p:pic>
              <p:nvPicPr>
                <p:cNvPr id="341" name="image.png" descr="image.png"/>
                <p:cNvPicPr>
                  <a:picLocks noChangeAspect="1"/>
                </p:cNvPicPr>
                <p:nvPr/>
              </p:nvPicPr>
              <p:blipFill>
                <a:blip r:embed="rId29">
                  <a:extLst/>
                </a:blip>
                <a:stretch>
                  <a:fillRect/>
                </a:stretch>
              </p:blipFill>
              <p:spPr>
                <a:xfrm>
                  <a:off x="-1" y="-1"/>
                  <a:ext cx="485516" cy="48551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42" name="Forma"/>
                <p:cNvSpPr/>
                <p:nvPr/>
              </p:nvSpPr>
              <p:spPr>
                <a:xfrm rot="5168198">
                  <a:off x="119887" y="126571"/>
                  <a:ext cx="117407" cy="1783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854"/>
                      </a:moveTo>
                      <a:cubicBezTo>
                        <a:pt x="21600" y="17122"/>
                        <a:pt x="21600" y="21600"/>
                        <a:pt x="10989" y="21600"/>
                      </a:cubicBezTo>
                      <a:cubicBezTo>
                        <a:pt x="0" y="21600"/>
                        <a:pt x="0" y="17122"/>
                        <a:pt x="0" y="11854"/>
                      </a:cubicBezTo>
                      <a:cubicBezTo>
                        <a:pt x="0" y="6585"/>
                        <a:pt x="4926" y="0"/>
                        <a:pt x="10989" y="0"/>
                      </a:cubicBezTo>
                      <a:cubicBezTo>
                        <a:pt x="16674" y="0"/>
                        <a:pt x="21600" y="6585"/>
                        <a:pt x="21600" y="11854"/>
                      </a:cubicBezTo>
                      <a:close/>
                    </a:path>
                  </a:pathLst>
                </a:custGeom>
                <a:solidFill>
                  <a:srgbClr val="00223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357" name="Gruppo"/>
              <p:cNvGrpSpPr/>
              <p:nvPr/>
            </p:nvGrpSpPr>
            <p:grpSpPr>
              <a:xfrm>
                <a:off x="-1" y="-2"/>
                <a:ext cx="552292" cy="620674"/>
                <a:chOff x="0" y="-1"/>
                <a:chExt cx="552291" cy="620673"/>
              </a:xfrm>
            </p:grpSpPr>
            <p:sp>
              <p:nvSpPr>
                <p:cNvPr id="344" name="Forma"/>
                <p:cNvSpPr/>
                <p:nvPr/>
              </p:nvSpPr>
              <p:spPr>
                <a:xfrm rot="5168198">
                  <a:off x="13192" y="442638"/>
                  <a:ext cx="58704" cy="58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04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0400" y="74"/>
                      </a:cubicBezTo>
                      <a:cubicBezTo>
                        <a:pt x="160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45" name="Forma"/>
                <p:cNvSpPr/>
                <p:nvPr/>
              </p:nvSpPr>
              <p:spPr>
                <a:xfrm rot="5168198">
                  <a:off x="4160" y="198798"/>
                  <a:ext cx="54189" cy="589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12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1200" y="74"/>
                      </a:cubicBezTo>
                      <a:cubicBezTo>
                        <a:pt x="168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46" name="Forma"/>
                <p:cNvSpPr/>
                <p:nvPr/>
              </p:nvSpPr>
              <p:spPr>
                <a:xfrm rot="5168198">
                  <a:off x="428646" y="56537"/>
                  <a:ext cx="45158" cy="50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799" fill="norm" stroke="1" extrusionOk="0">
                      <a:moveTo>
                        <a:pt x="21600" y="9999"/>
                      </a:moveTo>
                      <a:cubicBezTo>
                        <a:pt x="21600" y="15399"/>
                        <a:pt x="21600" y="20799"/>
                        <a:pt x="11270" y="20799"/>
                      </a:cubicBezTo>
                      <a:cubicBezTo>
                        <a:pt x="4696" y="20799"/>
                        <a:pt x="0" y="15399"/>
                        <a:pt x="0" y="9999"/>
                      </a:cubicBezTo>
                      <a:cubicBezTo>
                        <a:pt x="0" y="4599"/>
                        <a:pt x="2817" y="-801"/>
                        <a:pt x="11270" y="99"/>
                      </a:cubicBezTo>
                      <a:cubicBezTo>
                        <a:pt x="16904" y="99"/>
                        <a:pt x="21600" y="4599"/>
                        <a:pt x="21600" y="999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47" name="Forma"/>
                <p:cNvSpPr/>
                <p:nvPr/>
              </p:nvSpPr>
              <p:spPr>
                <a:xfrm rot="5168198">
                  <a:off x="458051" y="470498"/>
                  <a:ext cx="49447" cy="588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1" h="18167" fill="norm" stroke="1" extrusionOk="0">
                      <a:moveTo>
                        <a:pt x="17280" y="15546"/>
                      </a:moveTo>
                      <a:cubicBezTo>
                        <a:pt x="14195" y="18246"/>
                        <a:pt x="11880" y="20271"/>
                        <a:pt x="4166" y="14196"/>
                      </a:cubicBezTo>
                      <a:cubicBezTo>
                        <a:pt x="-463" y="10146"/>
                        <a:pt x="-1234" y="5421"/>
                        <a:pt x="1852" y="2046"/>
                      </a:cubicBezTo>
                      <a:cubicBezTo>
                        <a:pt x="4937" y="-654"/>
                        <a:pt x="9566" y="-1329"/>
                        <a:pt x="14966" y="4071"/>
                      </a:cubicBezTo>
                      <a:cubicBezTo>
                        <a:pt x="18823" y="7446"/>
                        <a:pt x="20366" y="12846"/>
                        <a:pt x="17280" y="155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48" name="Forma"/>
                <p:cNvSpPr/>
                <p:nvPr/>
              </p:nvSpPr>
              <p:spPr>
                <a:xfrm rot="5168198">
                  <a:off x="262531" y="565768"/>
                  <a:ext cx="49673" cy="56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232"/>
                      </a:moveTo>
                      <a:cubicBezTo>
                        <a:pt x="21600" y="16416"/>
                        <a:pt x="21600" y="21600"/>
                        <a:pt x="11232" y="21600"/>
                      </a:cubicBezTo>
                      <a:cubicBezTo>
                        <a:pt x="5184" y="21600"/>
                        <a:pt x="0" y="16416"/>
                        <a:pt x="0" y="11232"/>
                      </a:cubicBezTo>
                      <a:cubicBezTo>
                        <a:pt x="0" y="5184"/>
                        <a:pt x="2592" y="0"/>
                        <a:pt x="11232" y="0"/>
                      </a:cubicBezTo>
                      <a:cubicBezTo>
                        <a:pt x="16416" y="0"/>
                        <a:pt x="21600" y="5184"/>
                        <a:pt x="21600" y="1123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49" name="Forma"/>
                <p:cNvSpPr/>
                <p:nvPr/>
              </p:nvSpPr>
              <p:spPr>
                <a:xfrm rot="5168198">
                  <a:off x="147503" y="442653"/>
                  <a:ext cx="87069" cy="798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19089" fill="norm" stroke="1" extrusionOk="0">
                      <a:moveTo>
                        <a:pt x="17704" y="15209"/>
                      </a:moveTo>
                      <a:cubicBezTo>
                        <a:pt x="15004" y="19227"/>
                        <a:pt x="10054" y="20232"/>
                        <a:pt x="6454" y="17720"/>
                      </a:cubicBezTo>
                      <a:cubicBezTo>
                        <a:pt x="2854" y="14706"/>
                        <a:pt x="-1646" y="6669"/>
                        <a:pt x="604" y="2651"/>
                      </a:cubicBezTo>
                      <a:cubicBezTo>
                        <a:pt x="3304" y="-1368"/>
                        <a:pt x="11404" y="-363"/>
                        <a:pt x="15454" y="2651"/>
                      </a:cubicBezTo>
                      <a:cubicBezTo>
                        <a:pt x="19054" y="5162"/>
                        <a:pt x="19954" y="10688"/>
                        <a:pt x="17704" y="1520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50" name="Forma"/>
                <p:cNvSpPr/>
                <p:nvPr/>
              </p:nvSpPr>
              <p:spPr>
                <a:xfrm rot="5168198">
                  <a:off x="71307" y="284438"/>
                  <a:ext cx="59466" cy="772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7" h="20528" fill="norm" stroke="1" extrusionOk="0">
                      <a:moveTo>
                        <a:pt x="9439" y="20464"/>
                      </a:moveTo>
                      <a:cubicBezTo>
                        <a:pt x="3679" y="20464"/>
                        <a:pt x="-641" y="16378"/>
                        <a:pt x="79" y="11707"/>
                      </a:cubicBezTo>
                      <a:cubicBezTo>
                        <a:pt x="79" y="7037"/>
                        <a:pt x="5119" y="-552"/>
                        <a:pt x="10879" y="32"/>
                      </a:cubicBezTo>
                      <a:cubicBezTo>
                        <a:pt x="16639" y="32"/>
                        <a:pt x="20959" y="8205"/>
                        <a:pt x="20239" y="12875"/>
                      </a:cubicBezTo>
                      <a:cubicBezTo>
                        <a:pt x="19519" y="17545"/>
                        <a:pt x="15199" y="21048"/>
                        <a:pt x="9439" y="2046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51" name="Forma"/>
                <p:cNvSpPr/>
                <p:nvPr/>
              </p:nvSpPr>
              <p:spPr>
                <a:xfrm rot="5168198">
                  <a:off x="96620" y="114456"/>
                  <a:ext cx="82499" cy="84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91" h="18903" fill="norm" stroke="1" extrusionOk="0">
                      <a:moveTo>
                        <a:pt x="2773" y="16846"/>
                      </a:moveTo>
                      <a:cubicBezTo>
                        <a:pt x="-587" y="13559"/>
                        <a:pt x="-1067" y="8393"/>
                        <a:pt x="2293" y="5106"/>
                      </a:cubicBezTo>
                      <a:cubicBezTo>
                        <a:pt x="5173" y="1350"/>
                        <a:pt x="13813" y="-1937"/>
                        <a:pt x="17173" y="1350"/>
                      </a:cubicBezTo>
                      <a:cubicBezTo>
                        <a:pt x="20533" y="4167"/>
                        <a:pt x="18133" y="12620"/>
                        <a:pt x="14773" y="16376"/>
                      </a:cubicBezTo>
                      <a:cubicBezTo>
                        <a:pt x="11413" y="19663"/>
                        <a:pt x="6133" y="19663"/>
                        <a:pt x="2773" y="168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52" name="Forma"/>
                <p:cNvSpPr/>
                <p:nvPr/>
              </p:nvSpPr>
              <p:spPr>
                <a:xfrm rot="5168198">
                  <a:off x="308815" y="83729"/>
                  <a:ext cx="85799" cy="67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0" y="4725"/>
                        <a:pt x="3780" y="0"/>
                        <a:pt x="8100" y="0"/>
                      </a:cubicBezTo>
                      <a:cubicBezTo>
                        <a:pt x="12960" y="0"/>
                        <a:pt x="21600" y="4725"/>
                        <a:pt x="21600" y="10125"/>
                      </a:cubicBezTo>
                      <a:cubicBezTo>
                        <a:pt x="21600" y="16200"/>
                        <a:pt x="13500" y="21600"/>
                        <a:pt x="8640" y="21600"/>
                      </a:cubicBezTo>
                      <a:cubicBezTo>
                        <a:pt x="3780" y="21600"/>
                        <a:pt x="0" y="1687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53" name="Forma"/>
                <p:cNvSpPr/>
                <p:nvPr/>
              </p:nvSpPr>
              <p:spPr>
                <a:xfrm rot="5168198">
                  <a:off x="240450" y="7235"/>
                  <a:ext cx="74256" cy="639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8" h="19108" fill="norm" stroke="1" extrusionOk="0">
                      <a:moveTo>
                        <a:pt x="544" y="14204"/>
                      </a:moveTo>
                      <a:cubicBezTo>
                        <a:pt x="-1076" y="10023"/>
                        <a:pt x="1084" y="4449"/>
                        <a:pt x="4864" y="1662"/>
                      </a:cubicBezTo>
                      <a:cubicBezTo>
                        <a:pt x="9184" y="-428"/>
                        <a:pt x="17284" y="-1125"/>
                        <a:pt x="18904" y="3056"/>
                      </a:cubicBezTo>
                      <a:cubicBezTo>
                        <a:pt x="20524" y="7236"/>
                        <a:pt x="15124" y="15598"/>
                        <a:pt x="10804" y="17688"/>
                      </a:cubicBezTo>
                      <a:cubicBezTo>
                        <a:pt x="7024" y="20475"/>
                        <a:pt x="2164" y="19081"/>
                        <a:pt x="544" y="1420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54" name="Forma"/>
                <p:cNvSpPr/>
                <p:nvPr/>
              </p:nvSpPr>
              <p:spPr>
                <a:xfrm rot="5168198">
                  <a:off x="442107" y="164326"/>
                  <a:ext cx="65297" cy="748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9" h="18848" fill="norm" stroke="1" extrusionOk="0">
                      <a:moveTo>
                        <a:pt x="4344" y="1129"/>
                      </a:moveTo>
                      <a:cubicBezTo>
                        <a:pt x="8664" y="-1086"/>
                        <a:pt x="14219" y="22"/>
                        <a:pt x="16687" y="3899"/>
                      </a:cubicBezTo>
                      <a:cubicBezTo>
                        <a:pt x="19156" y="7222"/>
                        <a:pt x="20390" y="15529"/>
                        <a:pt x="16070" y="18299"/>
                      </a:cubicBezTo>
                      <a:cubicBezTo>
                        <a:pt x="11750" y="20514"/>
                        <a:pt x="4344" y="15529"/>
                        <a:pt x="1259" y="12206"/>
                      </a:cubicBezTo>
                      <a:cubicBezTo>
                        <a:pt x="-1210" y="8329"/>
                        <a:pt x="24" y="3345"/>
                        <a:pt x="4344" y="112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55" name="Forma"/>
                <p:cNvSpPr/>
                <p:nvPr/>
              </p:nvSpPr>
              <p:spPr>
                <a:xfrm rot="5168198">
                  <a:off x="475605" y="325447"/>
                  <a:ext cx="64634" cy="845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2" h="19265" fill="norm" stroke="1" extrusionOk="0">
                      <a:moveTo>
                        <a:pt x="12794" y="442"/>
                      </a:moveTo>
                      <a:cubicBezTo>
                        <a:pt x="17594" y="1949"/>
                        <a:pt x="20594" y="6470"/>
                        <a:pt x="18794" y="10488"/>
                      </a:cubicBezTo>
                      <a:cubicBezTo>
                        <a:pt x="16994" y="14507"/>
                        <a:pt x="9794" y="20535"/>
                        <a:pt x="4994" y="19028"/>
                      </a:cubicBezTo>
                      <a:cubicBezTo>
                        <a:pt x="194" y="18023"/>
                        <a:pt x="-1006" y="9484"/>
                        <a:pt x="794" y="5465"/>
                      </a:cubicBezTo>
                      <a:cubicBezTo>
                        <a:pt x="2594" y="1447"/>
                        <a:pt x="7994" y="-1065"/>
                        <a:pt x="12794" y="44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56" name="Forma"/>
                <p:cNvSpPr/>
                <p:nvPr/>
              </p:nvSpPr>
              <p:spPr>
                <a:xfrm rot="5168198">
                  <a:off x="352136" y="445836"/>
                  <a:ext cx="83900" cy="891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11" h="19376" fill="norm" stroke="1" extrusionOk="0">
                      <a:moveTo>
                        <a:pt x="18340" y="5813"/>
                      </a:moveTo>
                      <a:cubicBezTo>
                        <a:pt x="20304" y="10979"/>
                        <a:pt x="18340" y="16144"/>
                        <a:pt x="14413" y="18022"/>
                      </a:cubicBezTo>
                      <a:cubicBezTo>
                        <a:pt x="10093" y="20370"/>
                        <a:pt x="1846" y="19900"/>
                        <a:pt x="275" y="14735"/>
                      </a:cubicBezTo>
                      <a:cubicBezTo>
                        <a:pt x="-1296" y="10040"/>
                        <a:pt x="4202" y="2996"/>
                        <a:pt x="8129" y="648"/>
                      </a:cubicBezTo>
                      <a:cubicBezTo>
                        <a:pt x="12449" y="-1230"/>
                        <a:pt x="16769" y="1118"/>
                        <a:pt x="18340" y="5813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376" name="Gruppo"/>
            <p:cNvGrpSpPr/>
            <p:nvPr/>
          </p:nvGrpSpPr>
          <p:grpSpPr>
            <a:xfrm>
              <a:off x="1280888" y="1172864"/>
              <a:ext cx="472389" cy="441156"/>
              <a:chOff x="-1" y="-2"/>
              <a:chExt cx="472388" cy="441154"/>
            </a:xfrm>
          </p:grpSpPr>
          <p:grpSp>
            <p:nvGrpSpPr>
              <p:cNvPr id="361" name="Gruppo"/>
              <p:cNvGrpSpPr/>
              <p:nvPr/>
            </p:nvGrpSpPr>
            <p:grpSpPr>
              <a:xfrm>
                <a:off x="45922" y="28179"/>
                <a:ext cx="390149" cy="364140"/>
                <a:chOff x="0" y="0"/>
                <a:chExt cx="390147" cy="364139"/>
              </a:xfrm>
            </p:grpSpPr>
            <p:pic>
              <p:nvPicPr>
                <p:cNvPr id="359" name="image.png" descr="image.png"/>
                <p:cNvPicPr>
                  <a:picLocks noChangeAspect="1"/>
                </p:cNvPicPr>
                <p:nvPr/>
              </p:nvPicPr>
              <p:blipFill>
                <a:blip r:embed="rId30">
                  <a:extLst/>
                </a:blip>
                <a:stretch>
                  <a:fillRect/>
                </a:stretch>
              </p:blipFill>
              <p:spPr>
                <a:xfrm>
                  <a:off x="-1" y="-1"/>
                  <a:ext cx="390149" cy="36414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60" name="Forma"/>
                <p:cNvSpPr/>
                <p:nvPr/>
              </p:nvSpPr>
              <p:spPr>
                <a:xfrm rot="7200000">
                  <a:off x="140704" y="117946"/>
                  <a:ext cx="90314" cy="126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854"/>
                      </a:moveTo>
                      <a:cubicBezTo>
                        <a:pt x="21600" y="17122"/>
                        <a:pt x="21600" y="21600"/>
                        <a:pt x="10989" y="21600"/>
                      </a:cubicBezTo>
                      <a:cubicBezTo>
                        <a:pt x="0" y="21600"/>
                        <a:pt x="0" y="17122"/>
                        <a:pt x="0" y="11854"/>
                      </a:cubicBezTo>
                      <a:cubicBezTo>
                        <a:pt x="0" y="6585"/>
                        <a:pt x="4926" y="0"/>
                        <a:pt x="10989" y="0"/>
                      </a:cubicBezTo>
                      <a:cubicBezTo>
                        <a:pt x="16674" y="0"/>
                        <a:pt x="21600" y="6585"/>
                        <a:pt x="21600" y="11854"/>
                      </a:cubicBezTo>
                      <a:close/>
                    </a:path>
                  </a:pathLst>
                </a:custGeom>
                <a:solidFill>
                  <a:srgbClr val="00223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375" name="Gruppo"/>
              <p:cNvGrpSpPr/>
              <p:nvPr/>
            </p:nvGrpSpPr>
            <p:grpSpPr>
              <a:xfrm>
                <a:off x="-2" y="-3"/>
                <a:ext cx="472389" cy="441156"/>
                <a:chOff x="0" y="-1"/>
                <a:chExt cx="472388" cy="441154"/>
              </a:xfrm>
            </p:grpSpPr>
            <p:sp>
              <p:nvSpPr>
                <p:cNvPr id="362" name="Forma"/>
                <p:cNvSpPr/>
                <p:nvPr/>
              </p:nvSpPr>
              <p:spPr>
                <a:xfrm rot="7200000">
                  <a:off x="7632" y="191645"/>
                  <a:ext cx="45157" cy="43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04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0400" y="74"/>
                      </a:cubicBezTo>
                      <a:cubicBezTo>
                        <a:pt x="160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63" name="Forma"/>
                <p:cNvSpPr/>
                <p:nvPr/>
              </p:nvSpPr>
              <p:spPr>
                <a:xfrm rot="7200000">
                  <a:off x="104685" y="31362"/>
                  <a:ext cx="42901" cy="45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12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1200" y="74"/>
                      </a:cubicBezTo>
                      <a:cubicBezTo>
                        <a:pt x="168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64" name="Forma"/>
                <p:cNvSpPr/>
                <p:nvPr/>
              </p:nvSpPr>
              <p:spPr>
                <a:xfrm rot="7200000">
                  <a:off x="427596" y="126162"/>
                  <a:ext cx="38384" cy="36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799" fill="norm" stroke="1" extrusionOk="0">
                      <a:moveTo>
                        <a:pt x="21600" y="9999"/>
                      </a:moveTo>
                      <a:cubicBezTo>
                        <a:pt x="21600" y="15399"/>
                        <a:pt x="21600" y="20799"/>
                        <a:pt x="11270" y="20799"/>
                      </a:cubicBezTo>
                      <a:cubicBezTo>
                        <a:pt x="4696" y="20799"/>
                        <a:pt x="0" y="15399"/>
                        <a:pt x="0" y="9999"/>
                      </a:cubicBezTo>
                      <a:cubicBezTo>
                        <a:pt x="0" y="4599"/>
                        <a:pt x="2817" y="-801"/>
                        <a:pt x="11270" y="99"/>
                      </a:cubicBezTo>
                      <a:cubicBezTo>
                        <a:pt x="16904" y="99"/>
                        <a:pt x="21600" y="4599"/>
                        <a:pt x="21600" y="999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65" name="Forma"/>
                <p:cNvSpPr/>
                <p:nvPr/>
              </p:nvSpPr>
              <p:spPr>
                <a:xfrm rot="7200000">
                  <a:off x="266968" y="392123"/>
                  <a:ext cx="37579" cy="43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1" h="18167" fill="norm" stroke="1" extrusionOk="0">
                      <a:moveTo>
                        <a:pt x="17280" y="15546"/>
                      </a:moveTo>
                      <a:cubicBezTo>
                        <a:pt x="14195" y="18246"/>
                        <a:pt x="11880" y="20271"/>
                        <a:pt x="4166" y="14196"/>
                      </a:cubicBezTo>
                      <a:cubicBezTo>
                        <a:pt x="-463" y="10146"/>
                        <a:pt x="-1234" y="5421"/>
                        <a:pt x="1852" y="2046"/>
                      </a:cubicBezTo>
                      <a:cubicBezTo>
                        <a:pt x="4937" y="-654"/>
                        <a:pt x="9566" y="-1329"/>
                        <a:pt x="14966" y="4071"/>
                      </a:cubicBezTo>
                      <a:cubicBezTo>
                        <a:pt x="18823" y="7446"/>
                        <a:pt x="20366" y="12846"/>
                        <a:pt x="17280" y="155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66" name="Forma"/>
                <p:cNvSpPr/>
                <p:nvPr/>
              </p:nvSpPr>
              <p:spPr>
                <a:xfrm rot="7200000">
                  <a:off x="109863" y="376421"/>
                  <a:ext cx="40642" cy="406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232"/>
                      </a:moveTo>
                      <a:cubicBezTo>
                        <a:pt x="21600" y="16416"/>
                        <a:pt x="21600" y="21600"/>
                        <a:pt x="11232" y="21600"/>
                      </a:cubicBezTo>
                      <a:cubicBezTo>
                        <a:pt x="5184" y="21600"/>
                        <a:pt x="0" y="16416"/>
                        <a:pt x="0" y="11232"/>
                      </a:cubicBezTo>
                      <a:cubicBezTo>
                        <a:pt x="0" y="5184"/>
                        <a:pt x="2592" y="0"/>
                        <a:pt x="11232" y="0"/>
                      </a:cubicBezTo>
                      <a:cubicBezTo>
                        <a:pt x="16416" y="0"/>
                        <a:pt x="21600" y="5184"/>
                        <a:pt x="21600" y="1123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67" name="Forma"/>
                <p:cNvSpPr/>
                <p:nvPr/>
              </p:nvSpPr>
              <p:spPr>
                <a:xfrm rot="7200000">
                  <a:off x="82138" y="252445"/>
                  <a:ext cx="67280" cy="598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19089" fill="norm" stroke="1" extrusionOk="0">
                      <a:moveTo>
                        <a:pt x="17704" y="15209"/>
                      </a:moveTo>
                      <a:cubicBezTo>
                        <a:pt x="15004" y="19227"/>
                        <a:pt x="10054" y="20232"/>
                        <a:pt x="6454" y="17720"/>
                      </a:cubicBezTo>
                      <a:cubicBezTo>
                        <a:pt x="2854" y="14706"/>
                        <a:pt x="-1646" y="6669"/>
                        <a:pt x="604" y="2651"/>
                      </a:cubicBezTo>
                      <a:cubicBezTo>
                        <a:pt x="3304" y="-1368"/>
                        <a:pt x="11404" y="-363"/>
                        <a:pt x="15454" y="2651"/>
                      </a:cubicBezTo>
                      <a:cubicBezTo>
                        <a:pt x="19054" y="5162"/>
                        <a:pt x="19954" y="10688"/>
                        <a:pt x="17704" y="1520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68" name="Forma"/>
                <p:cNvSpPr/>
                <p:nvPr/>
              </p:nvSpPr>
              <p:spPr>
                <a:xfrm rot="7200000">
                  <a:off x="101074" y="119340"/>
                  <a:ext cx="44600" cy="557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7" h="20528" fill="norm" stroke="1" extrusionOk="0">
                      <a:moveTo>
                        <a:pt x="9439" y="20464"/>
                      </a:moveTo>
                      <a:cubicBezTo>
                        <a:pt x="3679" y="20464"/>
                        <a:pt x="-641" y="16378"/>
                        <a:pt x="79" y="11707"/>
                      </a:cubicBezTo>
                      <a:cubicBezTo>
                        <a:pt x="79" y="7037"/>
                        <a:pt x="5119" y="-552"/>
                        <a:pt x="10879" y="32"/>
                      </a:cubicBezTo>
                      <a:cubicBezTo>
                        <a:pt x="16639" y="32"/>
                        <a:pt x="20959" y="8205"/>
                        <a:pt x="20239" y="12875"/>
                      </a:cubicBezTo>
                      <a:cubicBezTo>
                        <a:pt x="19519" y="17545"/>
                        <a:pt x="15199" y="21048"/>
                        <a:pt x="9439" y="2046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69" name="Forma"/>
                <p:cNvSpPr/>
                <p:nvPr/>
              </p:nvSpPr>
              <p:spPr>
                <a:xfrm rot="7200000">
                  <a:off x="193517" y="25734"/>
                  <a:ext cx="62856" cy="652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91" h="18903" fill="norm" stroke="1" extrusionOk="0">
                      <a:moveTo>
                        <a:pt x="2773" y="16846"/>
                      </a:moveTo>
                      <a:cubicBezTo>
                        <a:pt x="-587" y="13559"/>
                        <a:pt x="-1067" y="8393"/>
                        <a:pt x="2293" y="5106"/>
                      </a:cubicBezTo>
                      <a:cubicBezTo>
                        <a:pt x="5173" y="1350"/>
                        <a:pt x="13813" y="-1937"/>
                        <a:pt x="17173" y="1350"/>
                      </a:cubicBezTo>
                      <a:cubicBezTo>
                        <a:pt x="20533" y="4167"/>
                        <a:pt x="18133" y="12620"/>
                        <a:pt x="14773" y="16376"/>
                      </a:cubicBezTo>
                      <a:cubicBezTo>
                        <a:pt x="11413" y="19663"/>
                        <a:pt x="6133" y="19663"/>
                        <a:pt x="2773" y="168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70" name="Forma"/>
                <p:cNvSpPr/>
                <p:nvPr/>
              </p:nvSpPr>
              <p:spPr>
                <a:xfrm rot="7200000">
                  <a:off x="327740" y="93068"/>
                  <a:ext cx="65477" cy="496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0" y="4725"/>
                        <a:pt x="3780" y="0"/>
                        <a:pt x="8100" y="0"/>
                      </a:cubicBezTo>
                      <a:cubicBezTo>
                        <a:pt x="12960" y="0"/>
                        <a:pt x="21600" y="4725"/>
                        <a:pt x="21600" y="10125"/>
                      </a:cubicBezTo>
                      <a:cubicBezTo>
                        <a:pt x="21600" y="16200"/>
                        <a:pt x="13500" y="21600"/>
                        <a:pt x="8640" y="21600"/>
                      </a:cubicBezTo>
                      <a:cubicBezTo>
                        <a:pt x="3780" y="21600"/>
                        <a:pt x="0" y="1687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71" name="Forma"/>
                <p:cNvSpPr/>
                <p:nvPr/>
              </p:nvSpPr>
              <p:spPr>
                <a:xfrm rot="7200000">
                  <a:off x="335065" y="13344"/>
                  <a:ext cx="56192" cy="4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8" h="19108" fill="norm" stroke="1" extrusionOk="0">
                      <a:moveTo>
                        <a:pt x="544" y="14204"/>
                      </a:moveTo>
                      <a:cubicBezTo>
                        <a:pt x="-1076" y="10023"/>
                        <a:pt x="1084" y="4449"/>
                        <a:pt x="4864" y="1662"/>
                      </a:cubicBezTo>
                      <a:cubicBezTo>
                        <a:pt x="9184" y="-428"/>
                        <a:pt x="17284" y="-1125"/>
                        <a:pt x="18904" y="3056"/>
                      </a:cubicBezTo>
                      <a:cubicBezTo>
                        <a:pt x="20524" y="7236"/>
                        <a:pt x="15124" y="15598"/>
                        <a:pt x="10804" y="17688"/>
                      </a:cubicBezTo>
                      <a:cubicBezTo>
                        <a:pt x="7024" y="20475"/>
                        <a:pt x="2164" y="19081"/>
                        <a:pt x="544" y="1420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72" name="Forma"/>
                <p:cNvSpPr/>
                <p:nvPr/>
              </p:nvSpPr>
              <p:spPr>
                <a:xfrm rot="7200000">
                  <a:off x="387417" y="199810"/>
                  <a:ext cx="49467" cy="53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9" h="18848" fill="norm" stroke="1" extrusionOk="0">
                      <a:moveTo>
                        <a:pt x="4344" y="1129"/>
                      </a:moveTo>
                      <a:cubicBezTo>
                        <a:pt x="8664" y="-1086"/>
                        <a:pt x="14219" y="22"/>
                        <a:pt x="16687" y="3899"/>
                      </a:cubicBezTo>
                      <a:cubicBezTo>
                        <a:pt x="19156" y="7222"/>
                        <a:pt x="20390" y="15529"/>
                        <a:pt x="16070" y="18299"/>
                      </a:cubicBezTo>
                      <a:cubicBezTo>
                        <a:pt x="11750" y="20514"/>
                        <a:pt x="4344" y="15529"/>
                        <a:pt x="1259" y="12206"/>
                      </a:cubicBezTo>
                      <a:cubicBezTo>
                        <a:pt x="-1210" y="8329"/>
                        <a:pt x="24" y="3345"/>
                        <a:pt x="4344" y="112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73" name="Forma"/>
                <p:cNvSpPr/>
                <p:nvPr/>
              </p:nvSpPr>
              <p:spPr>
                <a:xfrm rot="7200000">
                  <a:off x="331169" y="313338"/>
                  <a:ext cx="50496" cy="60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2" h="19265" fill="norm" stroke="1" extrusionOk="0">
                      <a:moveTo>
                        <a:pt x="12794" y="442"/>
                      </a:moveTo>
                      <a:cubicBezTo>
                        <a:pt x="17594" y="1949"/>
                        <a:pt x="20594" y="6470"/>
                        <a:pt x="18794" y="10488"/>
                      </a:cubicBezTo>
                      <a:cubicBezTo>
                        <a:pt x="16994" y="14507"/>
                        <a:pt x="9794" y="20535"/>
                        <a:pt x="4994" y="19028"/>
                      </a:cubicBezTo>
                      <a:cubicBezTo>
                        <a:pt x="194" y="18023"/>
                        <a:pt x="-1006" y="9484"/>
                        <a:pt x="794" y="5465"/>
                      </a:cubicBezTo>
                      <a:cubicBezTo>
                        <a:pt x="2594" y="1447"/>
                        <a:pt x="7994" y="-1065"/>
                        <a:pt x="12794" y="44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74" name="Forma"/>
                <p:cNvSpPr/>
                <p:nvPr/>
              </p:nvSpPr>
              <p:spPr>
                <a:xfrm rot="7200000">
                  <a:off x="190130" y="327066"/>
                  <a:ext cx="77907" cy="64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11" h="19376" fill="norm" stroke="1" extrusionOk="0">
                      <a:moveTo>
                        <a:pt x="18340" y="5813"/>
                      </a:moveTo>
                      <a:cubicBezTo>
                        <a:pt x="20304" y="10979"/>
                        <a:pt x="18340" y="16144"/>
                        <a:pt x="14413" y="18022"/>
                      </a:cubicBezTo>
                      <a:cubicBezTo>
                        <a:pt x="10093" y="20370"/>
                        <a:pt x="1846" y="19900"/>
                        <a:pt x="275" y="14735"/>
                      </a:cubicBezTo>
                      <a:cubicBezTo>
                        <a:pt x="-1296" y="10040"/>
                        <a:pt x="4202" y="2996"/>
                        <a:pt x="8129" y="648"/>
                      </a:cubicBezTo>
                      <a:cubicBezTo>
                        <a:pt x="12449" y="-1230"/>
                        <a:pt x="16769" y="1118"/>
                        <a:pt x="18340" y="5813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394" name="Gruppo"/>
            <p:cNvGrpSpPr/>
            <p:nvPr/>
          </p:nvGrpSpPr>
          <p:grpSpPr>
            <a:xfrm>
              <a:off x="1095919" y="1112131"/>
              <a:ext cx="630656" cy="680152"/>
              <a:chOff x="-1" y="0"/>
              <a:chExt cx="630655" cy="680151"/>
            </a:xfrm>
          </p:grpSpPr>
          <p:grpSp>
            <p:nvGrpSpPr>
              <p:cNvPr id="379" name="Gruppo"/>
              <p:cNvGrpSpPr/>
              <p:nvPr/>
            </p:nvGrpSpPr>
            <p:grpSpPr>
              <a:xfrm>
                <a:off x="40154" y="62905"/>
                <a:ext cx="511527" cy="537535"/>
                <a:chOff x="0" y="0"/>
                <a:chExt cx="511526" cy="537534"/>
              </a:xfrm>
            </p:grpSpPr>
            <p:pic>
              <p:nvPicPr>
                <p:cNvPr id="377" name="image.png" descr="image.png"/>
                <p:cNvPicPr>
                  <a:picLocks noChangeAspect="1"/>
                </p:cNvPicPr>
                <p:nvPr/>
              </p:nvPicPr>
              <p:blipFill>
                <a:blip r:embed="rId31">
                  <a:extLst/>
                </a:blip>
                <a:stretch>
                  <a:fillRect/>
                </a:stretch>
              </p:blipFill>
              <p:spPr>
                <a:xfrm>
                  <a:off x="0" y="-1"/>
                  <a:ext cx="511527" cy="53753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78" name="Forma"/>
                <p:cNvSpPr/>
                <p:nvPr/>
              </p:nvSpPr>
              <p:spPr>
                <a:xfrm rot="1800000">
                  <a:off x="195975" y="166533"/>
                  <a:ext cx="121924" cy="1873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854"/>
                      </a:moveTo>
                      <a:cubicBezTo>
                        <a:pt x="21600" y="17122"/>
                        <a:pt x="21600" y="21600"/>
                        <a:pt x="10989" y="21600"/>
                      </a:cubicBezTo>
                      <a:cubicBezTo>
                        <a:pt x="0" y="21600"/>
                        <a:pt x="0" y="17122"/>
                        <a:pt x="0" y="11854"/>
                      </a:cubicBezTo>
                      <a:cubicBezTo>
                        <a:pt x="0" y="6585"/>
                        <a:pt x="4926" y="0"/>
                        <a:pt x="10989" y="0"/>
                      </a:cubicBezTo>
                      <a:cubicBezTo>
                        <a:pt x="16674" y="0"/>
                        <a:pt x="21600" y="6585"/>
                        <a:pt x="21600" y="11854"/>
                      </a:cubicBezTo>
                      <a:close/>
                    </a:path>
                  </a:pathLst>
                </a:custGeom>
                <a:solidFill>
                  <a:srgbClr val="00223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393" name="Gruppo"/>
              <p:cNvGrpSpPr/>
              <p:nvPr/>
            </p:nvGrpSpPr>
            <p:grpSpPr>
              <a:xfrm>
                <a:off x="-2" y="-1"/>
                <a:ext cx="630656" cy="680152"/>
                <a:chOff x="-1" y="0"/>
                <a:chExt cx="630655" cy="680151"/>
              </a:xfrm>
            </p:grpSpPr>
            <p:sp>
              <p:nvSpPr>
                <p:cNvPr id="380" name="Forma"/>
                <p:cNvSpPr/>
                <p:nvPr/>
              </p:nvSpPr>
              <p:spPr>
                <a:xfrm rot="1800000">
                  <a:off x="260455" y="608393"/>
                  <a:ext cx="58706" cy="611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04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0400" y="74"/>
                      </a:cubicBezTo>
                      <a:cubicBezTo>
                        <a:pt x="160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81" name="Forma"/>
                <p:cNvSpPr/>
                <p:nvPr/>
              </p:nvSpPr>
              <p:spPr>
                <a:xfrm rot="1800000">
                  <a:off x="43690" y="459448"/>
                  <a:ext cx="60961" cy="63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12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1200" y="74"/>
                      </a:cubicBezTo>
                      <a:cubicBezTo>
                        <a:pt x="168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82" name="Forma"/>
                <p:cNvSpPr/>
                <p:nvPr/>
              </p:nvSpPr>
              <p:spPr>
                <a:xfrm rot="1800000">
                  <a:off x="176924" y="10051"/>
                  <a:ext cx="54190" cy="521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799" fill="norm" stroke="1" extrusionOk="0">
                      <a:moveTo>
                        <a:pt x="21600" y="9999"/>
                      </a:moveTo>
                      <a:cubicBezTo>
                        <a:pt x="21600" y="15399"/>
                        <a:pt x="21600" y="20799"/>
                        <a:pt x="11270" y="20799"/>
                      </a:cubicBezTo>
                      <a:cubicBezTo>
                        <a:pt x="4696" y="20799"/>
                        <a:pt x="0" y="15399"/>
                        <a:pt x="0" y="9999"/>
                      </a:cubicBezTo>
                      <a:cubicBezTo>
                        <a:pt x="0" y="4599"/>
                        <a:pt x="2817" y="-801"/>
                        <a:pt x="11270" y="99"/>
                      </a:cubicBezTo>
                      <a:cubicBezTo>
                        <a:pt x="16904" y="99"/>
                        <a:pt x="21600" y="4599"/>
                        <a:pt x="21600" y="999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83" name="Forma"/>
                <p:cNvSpPr/>
                <p:nvPr/>
              </p:nvSpPr>
              <p:spPr>
                <a:xfrm rot="1800000">
                  <a:off x="563319" y="227274"/>
                  <a:ext cx="55379" cy="626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1" h="18167" fill="norm" stroke="1" extrusionOk="0">
                      <a:moveTo>
                        <a:pt x="17280" y="15546"/>
                      </a:moveTo>
                      <a:cubicBezTo>
                        <a:pt x="14195" y="18246"/>
                        <a:pt x="11880" y="20271"/>
                        <a:pt x="4166" y="14196"/>
                      </a:cubicBezTo>
                      <a:cubicBezTo>
                        <a:pt x="-463" y="10146"/>
                        <a:pt x="-1234" y="5421"/>
                        <a:pt x="1852" y="2046"/>
                      </a:cubicBezTo>
                      <a:cubicBezTo>
                        <a:pt x="4937" y="-654"/>
                        <a:pt x="9566" y="-1329"/>
                        <a:pt x="14966" y="4071"/>
                      </a:cubicBezTo>
                      <a:cubicBezTo>
                        <a:pt x="18823" y="7446"/>
                        <a:pt x="20366" y="12846"/>
                        <a:pt x="17280" y="155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84" name="Forma"/>
                <p:cNvSpPr/>
                <p:nvPr/>
              </p:nvSpPr>
              <p:spPr>
                <a:xfrm rot="1800000">
                  <a:off x="529642" y="464248"/>
                  <a:ext cx="54189" cy="587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232"/>
                      </a:moveTo>
                      <a:cubicBezTo>
                        <a:pt x="21600" y="16416"/>
                        <a:pt x="21600" y="21600"/>
                        <a:pt x="11232" y="21600"/>
                      </a:cubicBezTo>
                      <a:cubicBezTo>
                        <a:pt x="5184" y="21600"/>
                        <a:pt x="0" y="16416"/>
                        <a:pt x="0" y="11232"/>
                      </a:cubicBezTo>
                      <a:cubicBezTo>
                        <a:pt x="0" y="5184"/>
                        <a:pt x="2592" y="0"/>
                        <a:pt x="11232" y="0"/>
                      </a:cubicBezTo>
                      <a:cubicBezTo>
                        <a:pt x="16416" y="0"/>
                        <a:pt x="21600" y="5184"/>
                        <a:pt x="21600" y="1123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85" name="Forma"/>
                <p:cNvSpPr/>
                <p:nvPr/>
              </p:nvSpPr>
              <p:spPr>
                <a:xfrm rot="1800000">
                  <a:off x="349705" y="466562"/>
                  <a:ext cx="91026" cy="85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19089" fill="norm" stroke="1" extrusionOk="0">
                      <a:moveTo>
                        <a:pt x="17704" y="15209"/>
                      </a:moveTo>
                      <a:cubicBezTo>
                        <a:pt x="15004" y="19227"/>
                        <a:pt x="10054" y="20232"/>
                        <a:pt x="6454" y="17720"/>
                      </a:cubicBezTo>
                      <a:cubicBezTo>
                        <a:pt x="2854" y="14706"/>
                        <a:pt x="-1646" y="6669"/>
                        <a:pt x="604" y="2651"/>
                      </a:cubicBezTo>
                      <a:cubicBezTo>
                        <a:pt x="3304" y="-1368"/>
                        <a:pt x="11404" y="-363"/>
                        <a:pt x="15454" y="2651"/>
                      </a:cubicBezTo>
                      <a:cubicBezTo>
                        <a:pt x="19054" y="5162"/>
                        <a:pt x="19954" y="10688"/>
                        <a:pt x="17704" y="1520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86" name="Forma"/>
                <p:cNvSpPr/>
                <p:nvPr/>
              </p:nvSpPr>
              <p:spPr>
                <a:xfrm rot="1800000">
                  <a:off x="172636" y="461918"/>
                  <a:ext cx="63712" cy="815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7" h="20528" fill="norm" stroke="1" extrusionOk="0">
                      <a:moveTo>
                        <a:pt x="9439" y="20464"/>
                      </a:moveTo>
                      <a:cubicBezTo>
                        <a:pt x="3679" y="20464"/>
                        <a:pt x="-641" y="16378"/>
                        <a:pt x="79" y="11707"/>
                      </a:cubicBezTo>
                      <a:cubicBezTo>
                        <a:pt x="79" y="7037"/>
                        <a:pt x="5119" y="-552"/>
                        <a:pt x="10879" y="32"/>
                      </a:cubicBezTo>
                      <a:cubicBezTo>
                        <a:pt x="16639" y="32"/>
                        <a:pt x="20959" y="8205"/>
                        <a:pt x="20239" y="12875"/>
                      </a:cubicBezTo>
                      <a:cubicBezTo>
                        <a:pt x="19519" y="17545"/>
                        <a:pt x="15199" y="21048"/>
                        <a:pt x="9439" y="2046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87" name="Forma"/>
                <p:cNvSpPr/>
                <p:nvPr/>
              </p:nvSpPr>
              <p:spPr>
                <a:xfrm rot="1800000">
                  <a:off x="34605" y="307554"/>
                  <a:ext cx="90355" cy="90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91" h="18903" fill="norm" stroke="1" extrusionOk="0">
                      <a:moveTo>
                        <a:pt x="2773" y="16846"/>
                      </a:moveTo>
                      <a:cubicBezTo>
                        <a:pt x="-587" y="13559"/>
                        <a:pt x="-1067" y="8393"/>
                        <a:pt x="2293" y="5106"/>
                      </a:cubicBezTo>
                      <a:cubicBezTo>
                        <a:pt x="5173" y="1350"/>
                        <a:pt x="13813" y="-1937"/>
                        <a:pt x="17173" y="1350"/>
                      </a:cubicBezTo>
                      <a:cubicBezTo>
                        <a:pt x="20533" y="4167"/>
                        <a:pt x="18133" y="12620"/>
                        <a:pt x="14773" y="16376"/>
                      </a:cubicBezTo>
                      <a:cubicBezTo>
                        <a:pt x="11413" y="19663"/>
                        <a:pt x="6133" y="19663"/>
                        <a:pt x="2773" y="168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88" name="Forma"/>
                <p:cNvSpPr/>
                <p:nvPr/>
              </p:nvSpPr>
              <p:spPr>
                <a:xfrm rot="1800000">
                  <a:off x="118725" y="127839"/>
                  <a:ext cx="92573" cy="72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0" y="4725"/>
                        <a:pt x="3780" y="0"/>
                        <a:pt x="8100" y="0"/>
                      </a:cubicBezTo>
                      <a:cubicBezTo>
                        <a:pt x="12960" y="0"/>
                        <a:pt x="21600" y="4725"/>
                        <a:pt x="21600" y="10125"/>
                      </a:cubicBezTo>
                      <a:cubicBezTo>
                        <a:pt x="21600" y="16200"/>
                        <a:pt x="13500" y="21600"/>
                        <a:pt x="8640" y="21600"/>
                      </a:cubicBezTo>
                      <a:cubicBezTo>
                        <a:pt x="3780" y="21600"/>
                        <a:pt x="0" y="1687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89" name="Forma"/>
                <p:cNvSpPr/>
                <p:nvPr/>
              </p:nvSpPr>
              <p:spPr>
                <a:xfrm rot="1800000">
                  <a:off x="10369" y="133545"/>
                  <a:ext cx="76261" cy="619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8" h="19108" fill="norm" stroke="1" extrusionOk="0">
                      <a:moveTo>
                        <a:pt x="544" y="14204"/>
                      </a:moveTo>
                      <a:cubicBezTo>
                        <a:pt x="-1076" y="10023"/>
                        <a:pt x="1084" y="4449"/>
                        <a:pt x="4864" y="1662"/>
                      </a:cubicBezTo>
                      <a:cubicBezTo>
                        <a:pt x="9184" y="-428"/>
                        <a:pt x="17284" y="-1125"/>
                        <a:pt x="18904" y="3056"/>
                      </a:cubicBezTo>
                      <a:cubicBezTo>
                        <a:pt x="20524" y="7236"/>
                        <a:pt x="15124" y="15598"/>
                        <a:pt x="10804" y="17688"/>
                      </a:cubicBezTo>
                      <a:cubicBezTo>
                        <a:pt x="7024" y="20475"/>
                        <a:pt x="2164" y="19081"/>
                        <a:pt x="544" y="1420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90" name="Forma"/>
                <p:cNvSpPr/>
                <p:nvPr/>
              </p:nvSpPr>
              <p:spPr>
                <a:xfrm rot="1800000">
                  <a:off x="288625" y="39628"/>
                  <a:ext cx="69253" cy="76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9" h="18848" fill="norm" stroke="1" extrusionOk="0">
                      <a:moveTo>
                        <a:pt x="4344" y="1129"/>
                      </a:moveTo>
                      <a:cubicBezTo>
                        <a:pt x="8664" y="-1086"/>
                        <a:pt x="14219" y="22"/>
                        <a:pt x="16687" y="3899"/>
                      </a:cubicBezTo>
                      <a:cubicBezTo>
                        <a:pt x="19156" y="7222"/>
                        <a:pt x="20390" y="15529"/>
                        <a:pt x="16070" y="18299"/>
                      </a:cubicBezTo>
                      <a:cubicBezTo>
                        <a:pt x="11750" y="20514"/>
                        <a:pt x="4344" y="15529"/>
                        <a:pt x="1259" y="12206"/>
                      </a:cubicBezTo>
                      <a:cubicBezTo>
                        <a:pt x="-1210" y="8329"/>
                        <a:pt x="24" y="3345"/>
                        <a:pt x="4344" y="112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91" name="Forma"/>
                <p:cNvSpPr/>
                <p:nvPr/>
              </p:nvSpPr>
              <p:spPr>
                <a:xfrm rot="1800000">
                  <a:off x="443517" y="121140"/>
                  <a:ext cx="74734" cy="86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2" h="19265" fill="norm" stroke="1" extrusionOk="0">
                      <a:moveTo>
                        <a:pt x="12794" y="442"/>
                      </a:moveTo>
                      <a:cubicBezTo>
                        <a:pt x="17594" y="1949"/>
                        <a:pt x="20594" y="6470"/>
                        <a:pt x="18794" y="10488"/>
                      </a:cubicBezTo>
                      <a:cubicBezTo>
                        <a:pt x="16994" y="14507"/>
                        <a:pt x="9794" y="20535"/>
                        <a:pt x="4994" y="19028"/>
                      </a:cubicBezTo>
                      <a:cubicBezTo>
                        <a:pt x="194" y="18023"/>
                        <a:pt x="-1006" y="9484"/>
                        <a:pt x="794" y="5465"/>
                      </a:cubicBezTo>
                      <a:cubicBezTo>
                        <a:pt x="2594" y="1447"/>
                        <a:pt x="7994" y="-1065"/>
                        <a:pt x="12794" y="44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92" name="Forma"/>
                <p:cNvSpPr/>
                <p:nvPr/>
              </p:nvSpPr>
              <p:spPr>
                <a:xfrm rot="1800000">
                  <a:off x="441801" y="303280"/>
                  <a:ext cx="107870" cy="95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11" h="19376" fill="norm" stroke="1" extrusionOk="0">
                      <a:moveTo>
                        <a:pt x="18340" y="5813"/>
                      </a:moveTo>
                      <a:cubicBezTo>
                        <a:pt x="20304" y="10979"/>
                        <a:pt x="18340" y="16144"/>
                        <a:pt x="14413" y="18022"/>
                      </a:cubicBezTo>
                      <a:cubicBezTo>
                        <a:pt x="10093" y="20370"/>
                        <a:pt x="1846" y="19900"/>
                        <a:pt x="275" y="14735"/>
                      </a:cubicBezTo>
                      <a:cubicBezTo>
                        <a:pt x="-1296" y="10040"/>
                        <a:pt x="4202" y="2996"/>
                        <a:pt x="8129" y="648"/>
                      </a:cubicBezTo>
                      <a:cubicBezTo>
                        <a:pt x="12449" y="-1230"/>
                        <a:pt x="16769" y="1118"/>
                        <a:pt x="18340" y="5813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412" name="Gruppo"/>
            <p:cNvGrpSpPr/>
            <p:nvPr/>
          </p:nvGrpSpPr>
          <p:grpSpPr>
            <a:xfrm>
              <a:off x="3335243" y="576814"/>
              <a:ext cx="751303" cy="642839"/>
              <a:chOff x="-2" y="0"/>
              <a:chExt cx="751301" cy="642837"/>
            </a:xfrm>
          </p:grpSpPr>
          <p:grpSp>
            <p:nvGrpSpPr>
              <p:cNvPr id="397" name="Gruppo"/>
              <p:cNvGrpSpPr/>
              <p:nvPr/>
            </p:nvGrpSpPr>
            <p:grpSpPr>
              <a:xfrm>
                <a:off x="89674" y="-1"/>
                <a:ext cx="580886" cy="589554"/>
                <a:chOff x="0" y="0"/>
                <a:chExt cx="580884" cy="589552"/>
              </a:xfrm>
            </p:grpSpPr>
            <p:pic>
              <p:nvPicPr>
                <p:cNvPr id="395" name="image.png" descr="image.png"/>
                <p:cNvPicPr>
                  <a:picLocks noChangeAspect="1"/>
                </p:cNvPicPr>
                <p:nvPr/>
              </p:nvPicPr>
              <p:blipFill>
                <a:blip r:embed="rId28">
                  <a:extLst/>
                </a:blip>
                <a:stretch>
                  <a:fillRect/>
                </a:stretch>
              </p:blipFill>
              <p:spPr>
                <a:xfrm>
                  <a:off x="0" y="-1"/>
                  <a:ext cx="580885" cy="58955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96" name="Forma"/>
                <p:cNvSpPr/>
                <p:nvPr/>
              </p:nvSpPr>
              <p:spPr>
                <a:xfrm>
                  <a:off x="219096" y="211599"/>
                  <a:ext cx="144499" cy="207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854"/>
                      </a:moveTo>
                      <a:cubicBezTo>
                        <a:pt x="21600" y="17122"/>
                        <a:pt x="21600" y="21600"/>
                        <a:pt x="10989" y="21600"/>
                      </a:cubicBezTo>
                      <a:cubicBezTo>
                        <a:pt x="0" y="21600"/>
                        <a:pt x="0" y="17122"/>
                        <a:pt x="0" y="11854"/>
                      </a:cubicBezTo>
                      <a:cubicBezTo>
                        <a:pt x="0" y="6585"/>
                        <a:pt x="4926" y="0"/>
                        <a:pt x="10989" y="0"/>
                      </a:cubicBezTo>
                      <a:cubicBezTo>
                        <a:pt x="16674" y="0"/>
                        <a:pt x="21600" y="6585"/>
                        <a:pt x="21600" y="11854"/>
                      </a:cubicBezTo>
                      <a:close/>
                    </a:path>
                  </a:pathLst>
                </a:custGeom>
                <a:solidFill>
                  <a:srgbClr val="00223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411" name="Gruppo"/>
              <p:cNvGrpSpPr/>
              <p:nvPr/>
            </p:nvGrpSpPr>
            <p:grpSpPr>
              <a:xfrm>
                <a:off x="-3" y="2451"/>
                <a:ext cx="751302" cy="640387"/>
                <a:chOff x="-1" y="-1"/>
                <a:chExt cx="751301" cy="640385"/>
              </a:xfrm>
            </p:grpSpPr>
            <p:sp>
              <p:nvSpPr>
                <p:cNvPr id="398" name="Forma"/>
                <p:cNvSpPr/>
                <p:nvPr/>
              </p:nvSpPr>
              <p:spPr>
                <a:xfrm>
                  <a:off x="514231" y="572651"/>
                  <a:ext cx="69992" cy="677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04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0400" y="74"/>
                      </a:cubicBezTo>
                      <a:cubicBezTo>
                        <a:pt x="160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99" name="Forma"/>
                <p:cNvSpPr/>
                <p:nvPr/>
              </p:nvSpPr>
              <p:spPr>
                <a:xfrm>
                  <a:off x="213943" y="556991"/>
                  <a:ext cx="67735" cy="721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12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1200" y="74"/>
                      </a:cubicBezTo>
                      <a:cubicBezTo>
                        <a:pt x="168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00" name="Forma"/>
                <p:cNvSpPr/>
                <p:nvPr/>
              </p:nvSpPr>
              <p:spPr>
                <a:xfrm>
                  <a:off x="89766" y="51104"/>
                  <a:ext cx="58705" cy="58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799" fill="norm" stroke="1" extrusionOk="0">
                      <a:moveTo>
                        <a:pt x="21600" y="9999"/>
                      </a:moveTo>
                      <a:cubicBezTo>
                        <a:pt x="21600" y="15399"/>
                        <a:pt x="21600" y="20799"/>
                        <a:pt x="11270" y="20799"/>
                      </a:cubicBezTo>
                      <a:cubicBezTo>
                        <a:pt x="4696" y="20799"/>
                        <a:pt x="0" y="15399"/>
                        <a:pt x="0" y="9999"/>
                      </a:cubicBezTo>
                      <a:cubicBezTo>
                        <a:pt x="0" y="4599"/>
                        <a:pt x="2817" y="-801"/>
                        <a:pt x="11270" y="99"/>
                      </a:cubicBezTo>
                      <a:cubicBezTo>
                        <a:pt x="16904" y="99"/>
                        <a:pt x="21600" y="4599"/>
                        <a:pt x="21600" y="999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01" name="Forma"/>
                <p:cNvSpPr/>
                <p:nvPr/>
              </p:nvSpPr>
              <p:spPr>
                <a:xfrm>
                  <a:off x="588222" y="44809"/>
                  <a:ext cx="61313" cy="68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1" h="18167" fill="norm" stroke="1" extrusionOk="0">
                      <a:moveTo>
                        <a:pt x="17280" y="15546"/>
                      </a:moveTo>
                      <a:cubicBezTo>
                        <a:pt x="14195" y="18246"/>
                        <a:pt x="11880" y="20271"/>
                        <a:pt x="4166" y="14196"/>
                      </a:cubicBezTo>
                      <a:cubicBezTo>
                        <a:pt x="-463" y="10146"/>
                        <a:pt x="-1234" y="5421"/>
                        <a:pt x="1852" y="2046"/>
                      </a:cubicBezTo>
                      <a:cubicBezTo>
                        <a:pt x="4937" y="-654"/>
                        <a:pt x="9566" y="-1329"/>
                        <a:pt x="14966" y="4071"/>
                      </a:cubicBezTo>
                      <a:cubicBezTo>
                        <a:pt x="18823" y="7446"/>
                        <a:pt x="20366" y="12846"/>
                        <a:pt x="17280" y="155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02" name="Forma"/>
                <p:cNvSpPr/>
                <p:nvPr/>
              </p:nvSpPr>
              <p:spPr>
                <a:xfrm>
                  <a:off x="688079" y="292684"/>
                  <a:ext cx="63221" cy="63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232"/>
                      </a:moveTo>
                      <a:cubicBezTo>
                        <a:pt x="21600" y="16416"/>
                        <a:pt x="21600" y="21600"/>
                        <a:pt x="11232" y="21600"/>
                      </a:cubicBezTo>
                      <a:cubicBezTo>
                        <a:pt x="5184" y="21600"/>
                        <a:pt x="0" y="16416"/>
                        <a:pt x="0" y="11232"/>
                      </a:cubicBezTo>
                      <a:cubicBezTo>
                        <a:pt x="0" y="5184"/>
                        <a:pt x="2592" y="0"/>
                        <a:pt x="11232" y="0"/>
                      </a:cubicBezTo>
                      <a:cubicBezTo>
                        <a:pt x="16416" y="0"/>
                        <a:pt x="21600" y="5184"/>
                        <a:pt x="21600" y="1123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03" name="Forma"/>
                <p:cNvSpPr/>
                <p:nvPr/>
              </p:nvSpPr>
              <p:spPr>
                <a:xfrm>
                  <a:off x="519003" y="383089"/>
                  <a:ext cx="106855" cy="95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19089" fill="norm" stroke="1" extrusionOk="0">
                      <a:moveTo>
                        <a:pt x="17704" y="15209"/>
                      </a:moveTo>
                      <a:cubicBezTo>
                        <a:pt x="15004" y="19227"/>
                        <a:pt x="10054" y="20232"/>
                        <a:pt x="6454" y="17720"/>
                      </a:cubicBezTo>
                      <a:cubicBezTo>
                        <a:pt x="2854" y="14706"/>
                        <a:pt x="-1646" y="6669"/>
                        <a:pt x="604" y="2651"/>
                      </a:cubicBezTo>
                      <a:cubicBezTo>
                        <a:pt x="3304" y="-1368"/>
                        <a:pt x="11404" y="-363"/>
                        <a:pt x="15454" y="2651"/>
                      </a:cubicBezTo>
                      <a:cubicBezTo>
                        <a:pt x="19054" y="5162"/>
                        <a:pt x="19954" y="10688"/>
                        <a:pt x="17704" y="1520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04" name="Forma"/>
                <p:cNvSpPr/>
                <p:nvPr/>
              </p:nvSpPr>
              <p:spPr>
                <a:xfrm>
                  <a:off x="344920" y="484761"/>
                  <a:ext cx="72207" cy="90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7" h="20528" fill="norm" stroke="1" extrusionOk="0">
                      <a:moveTo>
                        <a:pt x="9439" y="20464"/>
                      </a:moveTo>
                      <a:cubicBezTo>
                        <a:pt x="3679" y="20464"/>
                        <a:pt x="-641" y="16378"/>
                        <a:pt x="79" y="11707"/>
                      </a:cubicBezTo>
                      <a:cubicBezTo>
                        <a:pt x="79" y="7037"/>
                        <a:pt x="5119" y="-552"/>
                        <a:pt x="10879" y="32"/>
                      </a:cubicBezTo>
                      <a:cubicBezTo>
                        <a:pt x="16639" y="32"/>
                        <a:pt x="20959" y="8205"/>
                        <a:pt x="20239" y="12875"/>
                      </a:cubicBezTo>
                      <a:cubicBezTo>
                        <a:pt x="19519" y="17545"/>
                        <a:pt x="15199" y="21048"/>
                        <a:pt x="9439" y="2046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05" name="Forma"/>
                <p:cNvSpPr/>
                <p:nvPr/>
              </p:nvSpPr>
              <p:spPr>
                <a:xfrm>
                  <a:off x="127064" y="402756"/>
                  <a:ext cx="100175" cy="1047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91" h="18903" fill="norm" stroke="1" extrusionOk="0">
                      <a:moveTo>
                        <a:pt x="2773" y="16846"/>
                      </a:moveTo>
                      <a:cubicBezTo>
                        <a:pt x="-587" y="13559"/>
                        <a:pt x="-1067" y="8393"/>
                        <a:pt x="2293" y="5106"/>
                      </a:cubicBezTo>
                      <a:cubicBezTo>
                        <a:pt x="5173" y="1350"/>
                        <a:pt x="13813" y="-1937"/>
                        <a:pt x="17173" y="1350"/>
                      </a:cubicBezTo>
                      <a:cubicBezTo>
                        <a:pt x="20533" y="4167"/>
                        <a:pt x="18133" y="12620"/>
                        <a:pt x="14773" y="16376"/>
                      </a:cubicBezTo>
                      <a:cubicBezTo>
                        <a:pt x="11413" y="19663"/>
                        <a:pt x="6133" y="19663"/>
                        <a:pt x="2773" y="168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06" name="Forma"/>
                <p:cNvSpPr/>
                <p:nvPr/>
              </p:nvSpPr>
              <p:spPr>
                <a:xfrm>
                  <a:off x="101054" y="186568"/>
                  <a:ext cx="103860" cy="790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0" y="4725"/>
                        <a:pt x="3780" y="0"/>
                        <a:pt x="8100" y="0"/>
                      </a:cubicBezTo>
                      <a:cubicBezTo>
                        <a:pt x="12960" y="0"/>
                        <a:pt x="21600" y="4725"/>
                        <a:pt x="21600" y="10125"/>
                      </a:cubicBezTo>
                      <a:cubicBezTo>
                        <a:pt x="21600" y="16200"/>
                        <a:pt x="13500" y="21600"/>
                        <a:pt x="8640" y="21600"/>
                      </a:cubicBezTo>
                      <a:cubicBezTo>
                        <a:pt x="3780" y="21600"/>
                        <a:pt x="0" y="1687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07" name="Forma"/>
                <p:cNvSpPr/>
                <p:nvPr/>
              </p:nvSpPr>
              <p:spPr>
                <a:xfrm>
                  <a:off x="-2" y="256041"/>
                  <a:ext cx="90308" cy="679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8" h="19108" fill="norm" stroke="1" extrusionOk="0">
                      <a:moveTo>
                        <a:pt x="544" y="14204"/>
                      </a:moveTo>
                      <a:cubicBezTo>
                        <a:pt x="-1076" y="10023"/>
                        <a:pt x="1084" y="4449"/>
                        <a:pt x="4864" y="1662"/>
                      </a:cubicBezTo>
                      <a:cubicBezTo>
                        <a:pt x="9184" y="-428"/>
                        <a:pt x="17284" y="-1125"/>
                        <a:pt x="18904" y="3056"/>
                      </a:cubicBezTo>
                      <a:cubicBezTo>
                        <a:pt x="20524" y="7236"/>
                        <a:pt x="15124" y="15598"/>
                        <a:pt x="10804" y="17688"/>
                      </a:cubicBezTo>
                      <a:cubicBezTo>
                        <a:pt x="7024" y="20475"/>
                        <a:pt x="2164" y="19081"/>
                        <a:pt x="544" y="1420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08" name="Forma"/>
                <p:cNvSpPr/>
                <p:nvPr/>
              </p:nvSpPr>
              <p:spPr>
                <a:xfrm>
                  <a:off x="221264" y="8684"/>
                  <a:ext cx="79147" cy="86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9" h="18848" fill="norm" stroke="1" extrusionOk="0">
                      <a:moveTo>
                        <a:pt x="4344" y="1129"/>
                      </a:moveTo>
                      <a:cubicBezTo>
                        <a:pt x="8664" y="-1086"/>
                        <a:pt x="14219" y="22"/>
                        <a:pt x="16687" y="3899"/>
                      </a:cubicBezTo>
                      <a:cubicBezTo>
                        <a:pt x="19156" y="7222"/>
                        <a:pt x="20390" y="15529"/>
                        <a:pt x="16070" y="18299"/>
                      </a:cubicBezTo>
                      <a:cubicBezTo>
                        <a:pt x="11750" y="20514"/>
                        <a:pt x="4344" y="15529"/>
                        <a:pt x="1259" y="12206"/>
                      </a:cubicBezTo>
                      <a:cubicBezTo>
                        <a:pt x="-1210" y="8329"/>
                        <a:pt x="24" y="3345"/>
                        <a:pt x="4344" y="112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09" name="Forma"/>
                <p:cNvSpPr/>
                <p:nvPr/>
              </p:nvSpPr>
              <p:spPr>
                <a:xfrm>
                  <a:off x="423710" y="-2"/>
                  <a:ext cx="82813" cy="96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2" h="19265" fill="norm" stroke="1" extrusionOk="0">
                      <a:moveTo>
                        <a:pt x="12794" y="442"/>
                      </a:moveTo>
                      <a:cubicBezTo>
                        <a:pt x="17594" y="1949"/>
                        <a:pt x="20594" y="6470"/>
                        <a:pt x="18794" y="10488"/>
                      </a:cubicBezTo>
                      <a:cubicBezTo>
                        <a:pt x="16994" y="14507"/>
                        <a:pt x="9794" y="20535"/>
                        <a:pt x="4994" y="19028"/>
                      </a:cubicBezTo>
                      <a:cubicBezTo>
                        <a:pt x="194" y="18023"/>
                        <a:pt x="-1006" y="9484"/>
                        <a:pt x="794" y="5465"/>
                      </a:cubicBezTo>
                      <a:cubicBezTo>
                        <a:pt x="2594" y="1447"/>
                        <a:pt x="7994" y="-1065"/>
                        <a:pt x="12794" y="44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10" name="Forma"/>
                <p:cNvSpPr/>
                <p:nvPr/>
              </p:nvSpPr>
              <p:spPr>
                <a:xfrm>
                  <a:off x="531523" y="159384"/>
                  <a:ext cx="121852" cy="1053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11" h="19376" fill="norm" stroke="1" extrusionOk="0">
                      <a:moveTo>
                        <a:pt x="18340" y="5813"/>
                      </a:moveTo>
                      <a:cubicBezTo>
                        <a:pt x="20304" y="10979"/>
                        <a:pt x="18340" y="16144"/>
                        <a:pt x="14413" y="18022"/>
                      </a:cubicBezTo>
                      <a:cubicBezTo>
                        <a:pt x="10093" y="20370"/>
                        <a:pt x="1846" y="19900"/>
                        <a:pt x="275" y="14735"/>
                      </a:cubicBezTo>
                      <a:cubicBezTo>
                        <a:pt x="-1296" y="10040"/>
                        <a:pt x="4202" y="2996"/>
                        <a:pt x="8129" y="648"/>
                      </a:cubicBezTo>
                      <a:cubicBezTo>
                        <a:pt x="12449" y="-1230"/>
                        <a:pt x="16769" y="1118"/>
                        <a:pt x="18340" y="5813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430" name="Gruppo"/>
            <p:cNvGrpSpPr/>
            <p:nvPr/>
          </p:nvGrpSpPr>
          <p:grpSpPr>
            <a:xfrm>
              <a:off x="-4" y="-3"/>
              <a:ext cx="645122" cy="657855"/>
              <a:chOff x="-1" y="-1"/>
              <a:chExt cx="645120" cy="657854"/>
            </a:xfrm>
          </p:grpSpPr>
          <p:grpSp>
            <p:nvGrpSpPr>
              <p:cNvPr id="415" name="Gruppo"/>
              <p:cNvGrpSpPr/>
              <p:nvPr/>
            </p:nvGrpSpPr>
            <p:grpSpPr>
              <a:xfrm>
                <a:off x="95691" y="82632"/>
                <a:ext cx="511528" cy="511527"/>
                <a:chOff x="0" y="0"/>
                <a:chExt cx="511526" cy="511526"/>
              </a:xfrm>
            </p:grpSpPr>
            <p:pic>
              <p:nvPicPr>
                <p:cNvPr id="413" name="image.png" descr="image.png"/>
                <p:cNvPicPr>
                  <a:picLocks noChangeAspect="1"/>
                </p:cNvPicPr>
                <p:nvPr/>
              </p:nvPicPr>
              <p:blipFill>
                <a:blip r:embed="rId32">
                  <a:extLst/>
                </a:blip>
                <a:stretch>
                  <a:fillRect/>
                </a:stretch>
              </p:blipFill>
              <p:spPr>
                <a:xfrm>
                  <a:off x="0" y="-1"/>
                  <a:ext cx="511527" cy="5115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414" name="Forma"/>
                <p:cNvSpPr/>
                <p:nvPr/>
              </p:nvSpPr>
              <p:spPr>
                <a:xfrm rot="3516024">
                  <a:off x="136824" y="175204"/>
                  <a:ext cx="128696" cy="182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854"/>
                      </a:moveTo>
                      <a:cubicBezTo>
                        <a:pt x="21600" y="17122"/>
                        <a:pt x="21600" y="21600"/>
                        <a:pt x="10989" y="21600"/>
                      </a:cubicBezTo>
                      <a:cubicBezTo>
                        <a:pt x="0" y="21600"/>
                        <a:pt x="0" y="17122"/>
                        <a:pt x="0" y="11854"/>
                      </a:cubicBezTo>
                      <a:cubicBezTo>
                        <a:pt x="0" y="6585"/>
                        <a:pt x="4926" y="0"/>
                        <a:pt x="10989" y="0"/>
                      </a:cubicBezTo>
                      <a:cubicBezTo>
                        <a:pt x="16674" y="0"/>
                        <a:pt x="21600" y="6585"/>
                        <a:pt x="21600" y="11854"/>
                      </a:cubicBezTo>
                      <a:close/>
                    </a:path>
                  </a:pathLst>
                </a:custGeom>
                <a:solidFill>
                  <a:srgbClr val="00223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429" name="Gruppo"/>
              <p:cNvGrpSpPr/>
              <p:nvPr/>
            </p:nvGrpSpPr>
            <p:grpSpPr>
              <a:xfrm>
                <a:off x="-2" y="-2"/>
                <a:ext cx="645122" cy="657855"/>
                <a:chOff x="0" y="0"/>
                <a:chExt cx="645120" cy="657854"/>
              </a:xfrm>
            </p:grpSpPr>
            <p:sp>
              <p:nvSpPr>
                <p:cNvPr id="416" name="Forma"/>
                <p:cNvSpPr/>
                <p:nvPr/>
              </p:nvSpPr>
              <p:spPr>
                <a:xfrm rot="3516024">
                  <a:off x="149233" y="583383"/>
                  <a:ext cx="65478" cy="611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04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0400" y="74"/>
                      </a:cubicBezTo>
                      <a:cubicBezTo>
                        <a:pt x="160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17" name="Forma"/>
                <p:cNvSpPr/>
                <p:nvPr/>
              </p:nvSpPr>
              <p:spPr>
                <a:xfrm rot="3516024">
                  <a:off x="11508" y="344058"/>
                  <a:ext cx="60963" cy="611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12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1200" y="74"/>
                      </a:cubicBezTo>
                      <a:cubicBezTo>
                        <a:pt x="168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18" name="Forma"/>
                <p:cNvSpPr/>
                <p:nvPr/>
              </p:nvSpPr>
              <p:spPr>
                <a:xfrm rot="3516024">
                  <a:off x="321933" y="11072"/>
                  <a:ext cx="56448" cy="543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799" fill="norm" stroke="1" extrusionOk="0">
                      <a:moveTo>
                        <a:pt x="21600" y="9999"/>
                      </a:moveTo>
                      <a:cubicBezTo>
                        <a:pt x="21600" y="15399"/>
                        <a:pt x="21600" y="20799"/>
                        <a:pt x="11270" y="20799"/>
                      </a:cubicBezTo>
                      <a:cubicBezTo>
                        <a:pt x="4696" y="20799"/>
                        <a:pt x="0" y="15399"/>
                        <a:pt x="0" y="9999"/>
                      </a:cubicBezTo>
                      <a:cubicBezTo>
                        <a:pt x="0" y="4599"/>
                        <a:pt x="2817" y="-801"/>
                        <a:pt x="11270" y="99"/>
                      </a:cubicBezTo>
                      <a:cubicBezTo>
                        <a:pt x="16904" y="99"/>
                        <a:pt x="21600" y="4599"/>
                        <a:pt x="21600" y="999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19" name="Forma"/>
                <p:cNvSpPr/>
                <p:nvPr/>
              </p:nvSpPr>
              <p:spPr>
                <a:xfrm rot="3516024">
                  <a:off x="574063" y="393574"/>
                  <a:ext cx="59334" cy="607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1" h="18167" fill="norm" stroke="1" extrusionOk="0">
                      <a:moveTo>
                        <a:pt x="17280" y="15546"/>
                      </a:moveTo>
                      <a:cubicBezTo>
                        <a:pt x="14195" y="18246"/>
                        <a:pt x="11880" y="20271"/>
                        <a:pt x="4166" y="14196"/>
                      </a:cubicBezTo>
                      <a:cubicBezTo>
                        <a:pt x="-463" y="10146"/>
                        <a:pt x="-1234" y="5421"/>
                        <a:pt x="1852" y="2046"/>
                      </a:cubicBezTo>
                      <a:cubicBezTo>
                        <a:pt x="4937" y="-654"/>
                        <a:pt x="9566" y="-1329"/>
                        <a:pt x="14966" y="4071"/>
                      </a:cubicBezTo>
                      <a:cubicBezTo>
                        <a:pt x="18823" y="7446"/>
                        <a:pt x="20366" y="12846"/>
                        <a:pt x="17280" y="155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20" name="Forma"/>
                <p:cNvSpPr/>
                <p:nvPr/>
              </p:nvSpPr>
              <p:spPr>
                <a:xfrm rot="3516024">
                  <a:off x="428942" y="589734"/>
                  <a:ext cx="56447" cy="564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232"/>
                      </a:moveTo>
                      <a:cubicBezTo>
                        <a:pt x="21600" y="16416"/>
                        <a:pt x="21600" y="21600"/>
                        <a:pt x="11232" y="21600"/>
                      </a:cubicBezTo>
                      <a:cubicBezTo>
                        <a:pt x="5184" y="21600"/>
                        <a:pt x="0" y="16416"/>
                        <a:pt x="0" y="11232"/>
                      </a:cubicBezTo>
                      <a:cubicBezTo>
                        <a:pt x="0" y="5184"/>
                        <a:pt x="2592" y="0"/>
                        <a:pt x="11232" y="0"/>
                      </a:cubicBezTo>
                      <a:cubicBezTo>
                        <a:pt x="16416" y="0"/>
                        <a:pt x="21600" y="5184"/>
                        <a:pt x="21600" y="1123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21" name="Forma"/>
                <p:cNvSpPr/>
                <p:nvPr/>
              </p:nvSpPr>
              <p:spPr>
                <a:xfrm rot="3516024">
                  <a:off x="253294" y="508947"/>
                  <a:ext cx="96962" cy="85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19089" fill="norm" stroke="1" extrusionOk="0">
                      <a:moveTo>
                        <a:pt x="17704" y="15209"/>
                      </a:moveTo>
                      <a:cubicBezTo>
                        <a:pt x="15004" y="19227"/>
                        <a:pt x="10054" y="20232"/>
                        <a:pt x="6454" y="17720"/>
                      </a:cubicBezTo>
                      <a:cubicBezTo>
                        <a:pt x="2854" y="14706"/>
                        <a:pt x="-1646" y="6669"/>
                        <a:pt x="604" y="2651"/>
                      </a:cubicBezTo>
                      <a:cubicBezTo>
                        <a:pt x="3304" y="-1368"/>
                        <a:pt x="11404" y="-363"/>
                        <a:pt x="15454" y="2651"/>
                      </a:cubicBezTo>
                      <a:cubicBezTo>
                        <a:pt x="19054" y="5162"/>
                        <a:pt x="19954" y="10688"/>
                        <a:pt x="17704" y="1520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22" name="Forma"/>
                <p:cNvSpPr/>
                <p:nvPr/>
              </p:nvSpPr>
              <p:spPr>
                <a:xfrm rot="3516024">
                  <a:off x="106909" y="407832"/>
                  <a:ext cx="63713" cy="79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7" h="20528" fill="norm" stroke="1" extrusionOk="0">
                      <a:moveTo>
                        <a:pt x="9439" y="20464"/>
                      </a:moveTo>
                      <a:cubicBezTo>
                        <a:pt x="3679" y="20464"/>
                        <a:pt x="-641" y="16378"/>
                        <a:pt x="79" y="11707"/>
                      </a:cubicBezTo>
                      <a:cubicBezTo>
                        <a:pt x="79" y="7037"/>
                        <a:pt x="5119" y="-552"/>
                        <a:pt x="10879" y="32"/>
                      </a:cubicBezTo>
                      <a:cubicBezTo>
                        <a:pt x="16639" y="32"/>
                        <a:pt x="20959" y="8205"/>
                        <a:pt x="20239" y="12875"/>
                      </a:cubicBezTo>
                      <a:cubicBezTo>
                        <a:pt x="19519" y="17545"/>
                        <a:pt x="15199" y="21048"/>
                        <a:pt x="9439" y="2046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23" name="Forma"/>
                <p:cNvSpPr/>
                <p:nvPr/>
              </p:nvSpPr>
              <p:spPr>
                <a:xfrm rot="3516024">
                  <a:off x="42911" y="216044"/>
                  <a:ext cx="90354" cy="92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91" h="18903" fill="norm" stroke="1" extrusionOk="0">
                      <a:moveTo>
                        <a:pt x="2773" y="16846"/>
                      </a:moveTo>
                      <a:cubicBezTo>
                        <a:pt x="-587" y="13559"/>
                        <a:pt x="-1067" y="8393"/>
                        <a:pt x="2293" y="5106"/>
                      </a:cubicBezTo>
                      <a:cubicBezTo>
                        <a:pt x="5173" y="1350"/>
                        <a:pt x="13813" y="-1937"/>
                        <a:pt x="17173" y="1350"/>
                      </a:cubicBezTo>
                      <a:cubicBezTo>
                        <a:pt x="20533" y="4167"/>
                        <a:pt x="18133" y="12620"/>
                        <a:pt x="14773" y="16376"/>
                      </a:cubicBezTo>
                      <a:cubicBezTo>
                        <a:pt x="11413" y="19663"/>
                        <a:pt x="6133" y="19663"/>
                        <a:pt x="2773" y="168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24" name="Forma"/>
                <p:cNvSpPr/>
                <p:nvPr/>
              </p:nvSpPr>
              <p:spPr>
                <a:xfrm rot="3516024">
                  <a:off x="202034" y="100922"/>
                  <a:ext cx="94829" cy="69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0" y="4725"/>
                        <a:pt x="3780" y="0"/>
                        <a:pt x="8100" y="0"/>
                      </a:cubicBezTo>
                      <a:cubicBezTo>
                        <a:pt x="12960" y="0"/>
                        <a:pt x="21600" y="4725"/>
                        <a:pt x="21600" y="10125"/>
                      </a:cubicBezTo>
                      <a:cubicBezTo>
                        <a:pt x="21600" y="16200"/>
                        <a:pt x="13500" y="21600"/>
                        <a:pt x="8640" y="21600"/>
                      </a:cubicBezTo>
                      <a:cubicBezTo>
                        <a:pt x="3780" y="21600"/>
                        <a:pt x="0" y="1687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25" name="Forma"/>
                <p:cNvSpPr/>
                <p:nvPr/>
              </p:nvSpPr>
              <p:spPr>
                <a:xfrm rot="3516024">
                  <a:off x="119170" y="47727"/>
                  <a:ext cx="82282" cy="599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8" h="19108" fill="norm" stroke="1" extrusionOk="0">
                      <a:moveTo>
                        <a:pt x="544" y="14204"/>
                      </a:moveTo>
                      <a:cubicBezTo>
                        <a:pt x="-1076" y="10023"/>
                        <a:pt x="1084" y="4449"/>
                        <a:pt x="4864" y="1662"/>
                      </a:cubicBezTo>
                      <a:cubicBezTo>
                        <a:pt x="9184" y="-428"/>
                        <a:pt x="17284" y="-1125"/>
                        <a:pt x="18904" y="3056"/>
                      </a:cubicBezTo>
                      <a:cubicBezTo>
                        <a:pt x="20524" y="7236"/>
                        <a:pt x="15124" y="15598"/>
                        <a:pt x="10804" y="17688"/>
                      </a:cubicBezTo>
                      <a:cubicBezTo>
                        <a:pt x="7024" y="20475"/>
                        <a:pt x="2164" y="19081"/>
                        <a:pt x="544" y="1420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26" name="Forma"/>
                <p:cNvSpPr/>
                <p:nvPr/>
              </p:nvSpPr>
              <p:spPr>
                <a:xfrm rot="3516024">
                  <a:off x="401942" y="98487"/>
                  <a:ext cx="71233" cy="728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9" h="18848" fill="norm" stroke="1" extrusionOk="0">
                      <a:moveTo>
                        <a:pt x="4344" y="1129"/>
                      </a:moveTo>
                      <a:cubicBezTo>
                        <a:pt x="8664" y="-1086"/>
                        <a:pt x="14219" y="22"/>
                        <a:pt x="16687" y="3899"/>
                      </a:cubicBezTo>
                      <a:cubicBezTo>
                        <a:pt x="19156" y="7222"/>
                        <a:pt x="20390" y="15529"/>
                        <a:pt x="16070" y="18299"/>
                      </a:cubicBezTo>
                      <a:cubicBezTo>
                        <a:pt x="11750" y="20514"/>
                        <a:pt x="4344" y="15529"/>
                        <a:pt x="1259" y="12206"/>
                      </a:cubicBezTo>
                      <a:cubicBezTo>
                        <a:pt x="-1210" y="8329"/>
                        <a:pt x="24" y="3345"/>
                        <a:pt x="4344" y="112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27" name="Forma"/>
                <p:cNvSpPr/>
                <p:nvPr/>
              </p:nvSpPr>
              <p:spPr>
                <a:xfrm rot="3516024">
                  <a:off x="498827" y="248753"/>
                  <a:ext cx="72713" cy="845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2" h="19265" fill="norm" stroke="1" extrusionOk="0">
                      <a:moveTo>
                        <a:pt x="12794" y="442"/>
                      </a:moveTo>
                      <a:cubicBezTo>
                        <a:pt x="17594" y="1949"/>
                        <a:pt x="20594" y="6470"/>
                        <a:pt x="18794" y="10488"/>
                      </a:cubicBezTo>
                      <a:cubicBezTo>
                        <a:pt x="16994" y="14507"/>
                        <a:pt x="9794" y="20535"/>
                        <a:pt x="4994" y="19028"/>
                      </a:cubicBezTo>
                      <a:cubicBezTo>
                        <a:pt x="194" y="18023"/>
                        <a:pt x="-1006" y="9484"/>
                        <a:pt x="794" y="5465"/>
                      </a:cubicBezTo>
                      <a:cubicBezTo>
                        <a:pt x="2594" y="1447"/>
                        <a:pt x="7994" y="-1065"/>
                        <a:pt x="12794" y="44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28" name="Forma"/>
                <p:cNvSpPr/>
                <p:nvPr/>
              </p:nvSpPr>
              <p:spPr>
                <a:xfrm rot="3516024">
                  <a:off x="454959" y="418387"/>
                  <a:ext cx="109869" cy="931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11" h="19376" fill="norm" stroke="1" extrusionOk="0">
                      <a:moveTo>
                        <a:pt x="18340" y="5813"/>
                      </a:moveTo>
                      <a:cubicBezTo>
                        <a:pt x="20304" y="10979"/>
                        <a:pt x="18340" y="16144"/>
                        <a:pt x="14413" y="18022"/>
                      </a:cubicBezTo>
                      <a:cubicBezTo>
                        <a:pt x="10093" y="20370"/>
                        <a:pt x="1846" y="19900"/>
                        <a:pt x="275" y="14735"/>
                      </a:cubicBezTo>
                      <a:cubicBezTo>
                        <a:pt x="-1296" y="10040"/>
                        <a:pt x="4202" y="2996"/>
                        <a:pt x="8129" y="648"/>
                      </a:cubicBezTo>
                      <a:cubicBezTo>
                        <a:pt x="12449" y="-1230"/>
                        <a:pt x="16769" y="1118"/>
                        <a:pt x="18340" y="5813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448" name="Gruppo"/>
            <p:cNvGrpSpPr/>
            <p:nvPr/>
          </p:nvGrpSpPr>
          <p:grpSpPr>
            <a:xfrm>
              <a:off x="607555" y="831413"/>
              <a:ext cx="676701" cy="568625"/>
              <a:chOff x="-1" y="0"/>
              <a:chExt cx="676699" cy="568623"/>
            </a:xfrm>
          </p:grpSpPr>
          <p:grpSp>
            <p:nvGrpSpPr>
              <p:cNvPr id="433" name="Gruppo"/>
              <p:cNvGrpSpPr/>
              <p:nvPr/>
            </p:nvGrpSpPr>
            <p:grpSpPr>
              <a:xfrm>
                <a:off x="103696" y="5498"/>
                <a:ext cx="528865" cy="528866"/>
                <a:chOff x="0" y="0"/>
                <a:chExt cx="528863" cy="528865"/>
              </a:xfrm>
            </p:grpSpPr>
            <p:pic>
              <p:nvPicPr>
                <p:cNvPr id="431" name="image.png" descr="image.png"/>
                <p:cNvPicPr>
                  <a:picLocks noChangeAspect="1"/>
                </p:cNvPicPr>
                <p:nvPr/>
              </p:nvPicPr>
              <p:blipFill>
                <a:blip r:embed="rId33">
                  <a:extLst/>
                </a:blip>
                <a:stretch>
                  <a:fillRect/>
                </a:stretch>
              </p:blipFill>
              <p:spPr>
                <a:xfrm>
                  <a:off x="0" y="-1"/>
                  <a:ext cx="528864" cy="52886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432" name="Forma"/>
                <p:cNvSpPr/>
                <p:nvPr/>
              </p:nvSpPr>
              <p:spPr>
                <a:xfrm rot="21363704">
                  <a:off x="185047" y="175022"/>
                  <a:ext cx="121923" cy="1851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854"/>
                      </a:moveTo>
                      <a:cubicBezTo>
                        <a:pt x="21600" y="17122"/>
                        <a:pt x="21600" y="21600"/>
                        <a:pt x="10989" y="21600"/>
                      </a:cubicBezTo>
                      <a:cubicBezTo>
                        <a:pt x="0" y="21600"/>
                        <a:pt x="0" y="17122"/>
                        <a:pt x="0" y="11854"/>
                      </a:cubicBezTo>
                      <a:cubicBezTo>
                        <a:pt x="0" y="6585"/>
                        <a:pt x="4926" y="0"/>
                        <a:pt x="10989" y="0"/>
                      </a:cubicBezTo>
                      <a:cubicBezTo>
                        <a:pt x="16674" y="0"/>
                        <a:pt x="21600" y="6585"/>
                        <a:pt x="21600" y="11854"/>
                      </a:cubicBezTo>
                      <a:close/>
                    </a:path>
                  </a:pathLst>
                </a:custGeom>
                <a:solidFill>
                  <a:srgbClr val="00223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447" name="Gruppo"/>
              <p:cNvGrpSpPr/>
              <p:nvPr/>
            </p:nvGrpSpPr>
            <p:grpSpPr>
              <a:xfrm>
                <a:off x="-2" y="-1"/>
                <a:ext cx="676700" cy="568625"/>
                <a:chOff x="-1" y="0"/>
                <a:chExt cx="676699" cy="568623"/>
              </a:xfrm>
            </p:grpSpPr>
            <p:sp>
              <p:nvSpPr>
                <p:cNvPr id="434" name="Forma"/>
                <p:cNvSpPr/>
                <p:nvPr/>
              </p:nvSpPr>
              <p:spPr>
                <a:xfrm rot="21363704">
                  <a:off x="480725" y="503164"/>
                  <a:ext cx="63219" cy="611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04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0400" y="74"/>
                      </a:cubicBezTo>
                      <a:cubicBezTo>
                        <a:pt x="160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35" name="Forma"/>
                <p:cNvSpPr/>
                <p:nvPr/>
              </p:nvSpPr>
              <p:spPr>
                <a:xfrm rot="21363704">
                  <a:off x="221081" y="505423"/>
                  <a:ext cx="60961" cy="611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12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1200" y="74"/>
                      </a:cubicBezTo>
                      <a:cubicBezTo>
                        <a:pt x="168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36" name="Forma"/>
                <p:cNvSpPr/>
                <p:nvPr/>
              </p:nvSpPr>
              <p:spPr>
                <a:xfrm rot="21363704">
                  <a:off x="67550" y="74154"/>
                  <a:ext cx="54188" cy="521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799" fill="norm" stroke="1" extrusionOk="0">
                      <a:moveTo>
                        <a:pt x="21600" y="9999"/>
                      </a:moveTo>
                      <a:cubicBezTo>
                        <a:pt x="21600" y="15399"/>
                        <a:pt x="21600" y="20799"/>
                        <a:pt x="11270" y="20799"/>
                      </a:cubicBezTo>
                      <a:cubicBezTo>
                        <a:pt x="4696" y="20799"/>
                        <a:pt x="0" y="15399"/>
                        <a:pt x="0" y="9999"/>
                      </a:cubicBezTo>
                      <a:cubicBezTo>
                        <a:pt x="0" y="4599"/>
                        <a:pt x="2817" y="-801"/>
                        <a:pt x="11270" y="99"/>
                      </a:cubicBezTo>
                      <a:cubicBezTo>
                        <a:pt x="16904" y="99"/>
                        <a:pt x="21600" y="4599"/>
                        <a:pt x="21600" y="999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37" name="Forma"/>
                <p:cNvSpPr/>
                <p:nvPr/>
              </p:nvSpPr>
              <p:spPr>
                <a:xfrm rot="21363704">
                  <a:off x="520307" y="29061"/>
                  <a:ext cx="55378" cy="588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1" h="18167" fill="norm" stroke="1" extrusionOk="0">
                      <a:moveTo>
                        <a:pt x="17280" y="15546"/>
                      </a:moveTo>
                      <a:cubicBezTo>
                        <a:pt x="14195" y="18246"/>
                        <a:pt x="11880" y="20271"/>
                        <a:pt x="4166" y="14196"/>
                      </a:cubicBezTo>
                      <a:cubicBezTo>
                        <a:pt x="-463" y="10146"/>
                        <a:pt x="-1234" y="5421"/>
                        <a:pt x="1852" y="2046"/>
                      </a:cubicBezTo>
                      <a:cubicBezTo>
                        <a:pt x="4937" y="-654"/>
                        <a:pt x="9566" y="-1329"/>
                        <a:pt x="14966" y="4071"/>
                      </a:cubicBezTo>
                      <a:cubicBezTo>
                        <a:pt x="18823" y="7446"/>
                        <a:pt x="20366" y="12846"/>
                        <a:pt x="17280" y="155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38" name="Forma"/>
                <p:cNvSpPr/>
                <p:nvPr/>
              </p:nvSpPr>
              <p:spPr>
                <a:xfrm rot="21363704">
                  <a:off x="618382" y="243739"/>
                  <a:ext cx="56445" cy="564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232"/>
                      </a:moveTo>
                      <a:cubicBezTo>
                        <a:pt x="21600" y="16416"/>
                        <a:pt x="21600" y="21600"/>
                        <a:pt x="11232" y="21600"/>
                      </a:cubicBezTo>
                      <a:cubicBezTo>
                        <a:pt x="5184" y="21600"/>
                        <a:pt x="0" y="16416"/>
                        <a:pt x="0" y="11232"/>
                      </a:cubicBezTo>
                      <a:cubicBezTo>
                        <a:pt x="0" y="5184"/>
                        <a:pt x="2592" y="0"/>
                        <a:pt x="11232" y="0"/>
                      </a:cubicBezTo>
                      <a:cubicBezTo>
                        <a:pt x="16416" y="0"/>
                        <a:pt x="21600" y="5184"/>
                        <a:pt x="21600" y="1123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39" name="Forma"/>
                <p:cNvSpPr/>
                <p:nvPr/>
              </p:nvSpPr>
              <p:spPr>
                <a:xfrm rot="21363704">
                  <a:off x="473139" y="333320"/>
                  <a:ext cx="94984" cy="85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19089" fill="norm" stroke="1" extrusionOk="0">
                      <a:moveTo>
                        <a:pt x="17704" y="15209"/>
                      </a:moveTo>
                      <a:cubicBezTo>
                        <a:pt x="15004" y="19227"/>
                        <a:pt x="10054" y="20232"/>
                        <a:pt x="6454" y="17720"/>
                      </a:cubicBezTo>
                      <a:cubicBezTo>
                        <a:pt x="2854" y="14706"/>
                        <a:pt x="-1646" y="6669"/>
                        <a:pt x="604" y="2651"/>
                      </a:cubicBezTo>
                      <a:cubicBezTo>
                        <a:pt x="3304" y="-1368"/>
                        <a:pt x="11404" y="-363"/>
                        <a:pt x="15454" y="2651"/>
                      </a:cubicBezTo>
                      <a:cubicBezTo>
                        <a:pt x="19054" y="5162"/>
                        <a:pt x="19954" y="10688"/>
                        <a:pt x="17704" y="1520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40" name="Forma"/>
                <p:cNvSpPr/>
                <p:nvPr/>
              </p:nvSpPr>
              <p:spPr>
                <a:xfrm rot="21363704">
                  <a:off x="324628" y="437845"/>
                  <a:ext cx="63711" cy="815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7" h="20528" fill="norm" stroke="1" extrusionOk="0">
                      <a:moveTo>
                        <a:pt x="9439" y="20464"/>
                      </a:moveTo>
                      <a:cubicBezTo>
                        <a:pt x="3679" y="20464"/>
                        <a:pt x="-641" y="16378"/>
                        <a:pt x="79" y="11707"/>
                      </a:cubicBezTo>
                      <a:cubicBezTo>
                        <a:pt x="79" y="7037"/>
                        <a:pt x="5119" y="-552"/>
                        <a:pt x="10879" y="32"/>
                      </a:cubicBezTo>
                      <a:cubicBezTo>
                        <a:pt x="16639" y="32"/>
                        <a:pt x="20959" y="8205"/>
                        <a:pt x="20239" y="12875"/>
                      </a:cubicBezTo>
                      <a:cubicBezTo>
                        <a:pt x="19519" y="17545"/>
                        <a:pt x="15199" y="21048"/>
                        <a:pt x="9439" y="2046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41" name="Forma"/>
                <p:cNvSpPr/>
                <p:nvPr/>
              </p:nvSpPr>
              <p:spPr>
                <a:xfrm rot="21363704">
                  <a:off x="124736" y="377133"/>
                  <a:ext cx="90355" cy="889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91" h="18903" fill="norm" stroke="1" extrusionOk="0">
                      <a:moveTo>
                        <a:pt x="2773" y="16846"/>
                      </a:moveTo>
                      <a:cubicBezTo>
                        <a:pt x="-587" y="13559"/>
                        <a:pt x="-1067" y="8393"/>
                        <a:pt x="2293" y="5106"/>
                      </a:cubicBezTo>
                      <a:cubicBezTo>
                        <a:pt x="5173" y="1350"/>
                        <a:pt x="13813" y="-1937"/>
                        <a:pt x="17173" y="1350"/>
                      </a:cubicBezTo>
                      <a:cubicBezTo>
                        <a:pt x="20533" y="4167"/>
                        <a:pt x="18133" y="12620"/>
                        <a:pt x="14773" y="16376"/>
                      </a:cubicBezTo>
                      <a:cubicBezTo>
                        <a:pt x="11413" y="19663"/>
                        <a:pt x="6133" y="19663"/>
                        <a:pt x="2773" y="168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42" name="Forma"/>
                <p:cNvSpPr/>
                <p:nvPr/>
              </p:nvSpPr>
              <p:spPr>
                <a:xfrm rot="21363704">
                  <a:off x="87800" y="191810"/>
                  <a:ext cx="92572" cy="67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0" y="4725"/>
                        <a:pt x="3780" y="0"/>
                        <a:pt x="8100" y="0"/>
                      </a:cubicBezTo>
                      <a:cubicBezTo>
                        <a:pt x="12960" y="0"/>
                        <a:pt x="21600" y="4725"/>
                        <a:pt x="21600" y="10125"/>
                      </a:cubicBezTo>
                      <a:cubicBezTo>
                        <a:pt x="21600" y="16200"/>
                        <a:pt x="13500" y="21600"/>
                        <a:pt x="8640" y="21600"/>
                      </a:cubicBezTo>
                      <a:cubicBezTo>
                        <a:pt x="3780" y="21600"/>
                        <a:pt x="0" y="1687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43" name="Forma"/>
                <p:cNvSpPr/>
                <p:nvPr/>
              </p:nvSpPr>
              <p:spPr>
                <a:xfrm rot="21363704">
                  <a:off x="1961" y="263109"/>
                  <a:ext cx="80275" cy="599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8" h="19108" fill="norm" stroke="1" extrusionOk="0">
                      <a:moveTo>
                        <a:pt x="544" y="14204"/>
                      </a:moveTo>
                      <a:cubicBezTo>
                        <a:pt x="-1076" y="10023"/>
                        <a:pt x="1084" y="4449"/>
                        <a:pt x="4864" y="1662"/>
                      </a:cubicBezTo>
                      <a:cubicBezTo>
                        <a:pt x="9184" y="-428"/>
                        <a:pt x="17284" y="-1125"/>
                        <a:pt x="18904" y="3056"/>
                      </a:cubicBezTo>
                      <a:cubicBezTo>
                        <a:pt x="20524" y="7236"/>
                        <a:pt x="15124" y="15598"/>
                        <a:pt x="10804" y="17688"/>
                      </a:cubicBezTo>
                      <a:cubicBezTo>
                        <a:pt x="7024" y="20475"/>
                        <a:pt x="2164" y="19081"/>
                        <a:pt x="544" y="1420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44" name="Forma"/>
                <p:cNvSpPr/>
                <p:nvPr/>
              </p:nvSpPr>
              <p:spPr>
                <a:xfrm rot="21363704">
                  <a:off x="184722" y="24567"/>
                  <a:ext cx="69252" cy="748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9" h="18848" fill="norm" stroke="1" extrusionOk="0">
                      <a:moveTo>
                        <a:pt x="4344" y="1129"/>
                      </a:moveTo>
                      <a:cubicBezTo>
                        <a:pt x="8664" y="-1086"/>
                        <a:pt x="14219" y="22"/>
                        <a:pt x="16687" y="3899"/>
                      </a:cubicBezTo>
                      <a:cubicBezTo>
                        <a:pt x="19156" y="7222"/>
                        <a:pt x="20390" y="15529"/>
                        <a:pt x="16070" y="18299"/>
                      </a:cubicBezTo>
                      <a:cubicBezTo>
                        <a:pt x="11750" y="20514"/>
                        <a:pt x="4344" y="15529"/>
                        <a:pt x="1259" y="12206"/>
                      </a:cubicBezTo>
                      <a:cubicBezTo>
                        <a:pt x="-1210" y="8329"/>
                        <a:pt x="24" y="3345"/>
                        <a:pt x="4344" y="112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45" name="Forma"/>
                <p:cNvSpPr/>
                <p:nvPr/>
              </p:nvSpPr>
              <p:spPr>
                <a:xfrm rot="21363704">
                  <a:off x="364850" y="2463"/>
                  <a:ext cx="74734" cy="865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2" h="19265" fill="norm" stroke="1" extrusionOk="0">
                      <a:moveTo>
                        <a:pt x="12794" y="442"/>
                      </a:moveTo>
                      <a:cubicBezTo>
                        <a:pt x="17594" y="1949"/>
                        <a:pt x="20594" y="6470"/>
                        <a:pt x="18794" y="10488"/>
                      </a:cubicBezTo>
                      <a:cubicBezTo>
                        <a:pt x="16994" y="14507"/>
                        <a:pt x="9794" y="20535"/>
                        <a:pt x="4994" y="19028"/>
                      </a:cubicBezTo>
                      <a:cubicBezTo>
                        <a:pt x="194" y="18023"/>
                        <a:pt x="-1006" y="9484"/>
                        <a:pt x="794" y="5465"/>
                      </a:cubicBezTo>
                      <a:cubicBezTo>
                        <a:pt x="2594" y="1447"/>
                        <a:pt x="7994" y="-1065"/>
                        <a:pt x="12794" y="44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46" name="Forma"/>
                <p:cNvSpPr/>
                <p:nvPr/>
              </p:nvSpPr>
              <p:spPr>
                <a:xfrm rot="21363704">
                  <a:off x="470078" y="140998"/>
                  <a:ext cx="109869" cy="891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11" h="19376" fill="norm" stroke="1" extrusionOk="0">
                      <a:moveTo>
                        <a:pt x="18340" y="5813"/>
                      </a:moveTo>
                      <a:cubicBezTo>
                        <a:pt x="20304" y="10979"/>
                        <a:pt x="18340" y="16144"/>
                        <a:pt x="14413" y="18022"/>
                      </a:cubicBezTo>
                      <a:cubicBezTo>
                        <a:pt x="10093" y="20370"/>
                        <a:pt x="1846" y="19900"/>
                        <a:pt x="275" y="14735"/>
                      </a:cubicBezTo>
                      <a:cubicBezTo>
                        <a:pt x="-1296" y="10040"/>
                        <a:pt x="4202" y="2996"/>
                        <a:pt x="8129" y="648"/>
                      </a:cubicBezTo>
                      <a:cubicBezTo>
                        <a:pt x="12449" y="-1230"/>
                        <a:pt x="16769" y="1118"/>
                        <a:pt x="18340" y="5813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466" name="Gruppo"/>
            <p:cNvGrpSpPr/>
            <p:nvPr/>
          </p:nvGrpSpPr>
          <p:grpSpPr>
            <a:xfrm>
              <a:off x="2866096" y="751497"/>
              <a:ext cx="569962" cy="608336"/>
              <a:chOff x="0" y="-1"/>
              <a:chExt cx="569961" cy="608335"/>
            </a:xfrm>
          </p:grpSpPr>
          <p:grpSp>
            <p:nvGrpSpPr>
              <p:cNvPr id="451" name="Gruppo"/>
              <p:cNvGrpSpPr/>
              <p:nvPr/>
            </p:nvGrpSpPr>
            <p:grpSpPr>
              <a:xfrm>
                <a:off x="38631" y="59403"/>
                <a:ext cx="459508" cy="494186"/>
                <a:chOff x="0" y="0"/>
                <a:chExt cx="459507" cy="494185"/>
              </a:xfrm>
            </p:grpSpPr>
            <p:pic>
              <p:nvPicPr>
                <p:cNvPr id="449" name="image.png" descr="image.png"/>
                <p:cNvPicPr>
                  <a:picLocks noChangeAspect="1"/>
                </p:cNvPicPr>
                <p:nvPr/>
              </p:nvPicPr>
              <p:blipFill>
                <a:blip r:embed="rId34">
                  <a:extLst/>
                </a:blip>
                <a:stretch>
                  <a:fillRect/>
                </a:stretch>
              </p:blipFill>
              <p:spPr>
                <a:xfrm>
                  <a:off x="-1" y="-1"/>
                  <a:ext cx="459509" cy="49418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450" name="Forma"/>
                <p:cNvSpPr/>
                <p:nvPr/>
              </p:nvSpPr>
              <p:spPr>
                <a:xfrm rot="2081550">
                  <a:off x="152265" y="128783"/>
                  <a:ext cx="119666" cy="1738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854"/>
                      </a:moveTo>
                      <a:cubicBezTo>
                        <a:pt x="21600" y="17122"/>
                        <a:pt x="21600" y="21600"/>
                        <a:pt x="10989" y="21600"/>
                      </a:cubicBezTo>
                      <a:cubicBezTo>
                        <a:pt x="0" y="21600"/>
                        <a:pt x="0" y="17122"/>
                        <a:pt x="0" y="11854"/>
                      </a:cubicBezTo>
                      <a:cubicBezTo>
                        <a:pt x="0" y="6585"/>
                        <a:pt x="4926" y="0"/>
                        <a:pt x="10989" y="0"/>
                      </a:cubicBezTo>
                      <a:cubicBezTo>
                        <a:pt x="16674" y="0"/>
                        <a:pt x="21600" y="6585"/>
                        <a:pt x="21600" y="11854"/>
                      </a:cubicBezTo>
                      <a:close/>
                    </a:path>
                  </a:pathLst>
                </a:custGeom>
                <a:solidFill>
                  <a:srgbClr val="00223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465" name="Gruppo"/>
              <p:cNvGrpSpPr/>
              <p:nvPr/>
            </p:nvGrpSpPr>
            <p:grpSpPr>
              <a:xfrm>
                <a:off x="-1" y="-2"/>
                <a:ext cx="569962" cy="608337"/>
                <a:chOff x="0" y="0"/>
                <a:chExt cx="569961" cy="608335"/>
              </a:xfrm>
            </p:grpSpPr>
            <p:sp>
              <p:nvSpPr>
                <p:cNvPr id="452" name="Forma"/>
                <p:cNvSpPr/>
                <p:nvPr/>
              </p:nvSpPr>
              <p:spPr>
                <a:xfrm rot="2081550">
                  <a:off x="208418" y="539869"/>
                  <a:ext cx="58704" cy="568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04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0400" y="74"/>
                      </a:cubicBezTo>
                      <a:cubicBezTo>
                        <a:pt x="160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53" name="Forma"/>
                <p:cNvSpPr/>
                <p:nvPr/>
              </p:nvSpPr>
              <p:spPr>
                <a:xfrm rot="2081550">
                  <a:off x="11971" y="397694"/>
                  <a:ext cx="54188" cy="58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12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1200" y="74"/>
                      </a:cubicBezTo>
                      <a:cubicBezTo>
                        <a:pt x="168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54" name="Forma"/>
                <p:cNvSpPr/>
                <p:nvPr/>
              </p:nvSpPr>
              <p:spPr>
                <a:xfrm rot="2081550">
                  <a:off x="174567" y="9241"/>
                  <a:ext cx="47416" cy="478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799" fill="norm" stroke="1" extrusionOk="0">
                      <a:moveTo>
                        <a:pt x="21600" y="9999"/>
                      </a:moveTo>
                      <a:cubicBezTo>
                        <a:pt x="21600" y="15399"/>
                        <a:pt x="21600" y="20799"/>
                        <a:pt x="11270" y="20799"/>
                      </a:cubicBezTo>
                      <a:cubicBezTo>
                        <a:pt x="4696" y="20799"/>
                        <a:pt x="0" y="15399"/>
                        <a:pt x="0" y="9999"/>
                      </a:cubicBezTo>
                      <a:cubicBezTo>
                        <a:pt x="0" y="4599"/>
                        <a:pt x="2817" y="-801"/>
                        <a:pt x="11270" y="99"/>
                      </a:cubicBezTo>
                      <a:cubicBezTo>
                        <a:pt x="16904" y="99"/>
                        <a:pt x="21600" y="4599"/>
                        <a:pt x="21600" y="999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55" name="Forma"/>
                <p:cNvSpPr/>
                <p:nvPr/>
              </p:nvSpPr>
              <p:spPr>
                <a:xfrm rot="2081550">
                  <a:off x="508698" y="233051"/>
                  <a:ext cx="49446" cy="569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1" h="18167" fill="norm" stroke="1" extrusionOk="0">
                      <a:moveTo>
                        <a:pt x="17280" y="15546"/>
                      </a:moveTo>
                      <a:cubicBezTo>
                        <a:pt x="14195" y="18246"/>
                        <a:pt x="11880" y="20271"/>
                        <a:pt x="4166" y="14196"/>
                      </a:cubicBezTo>
                      <a:cubicBezTo>
                        <a:pt x="-463" y="10146"/>
                        <a:pt x="-1234" y="5421"/>
                        <a:pt x="1852" y="2046"/>
                      </a:cubicBezTo>
                      <a:cubicBezTo>
                        <a:pt x="4937" y="-654"/>
                        <a:pt x="9566" y="-1329"/>
                        <a:pt x="14966" y="4071"/>
                      </a:cubicBezTo>
                      <a:cubicBezTo>
                        <a:pt x="18823" y="7446"/>
                        <a:pt x="20366" y="12846"/>
                        <a:pt x="17280" y="155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56" name="Forma"/>
                <p:cNvSpPr/>
                <p:nvPr/>
              </p:nvSpPr>
              <p:spPr>
                <a:xfrm rot="2081550">
                  <a:off x="455058" y="443316"/>
                  <a:ext cx="51931" cy="519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232"/>
                      </a:moveTo>
                      <a:cubicBezTo>
                        <a:pt x="21600" y="16416"/>
                        <a:pt x="21600" y="21600"/>
                        <a:pt x="11232" y="21600"/>
                      </a:cubicBezTo>
                      <a:cubicBezTo>
                        <a:pt x="5184" y="21600"/>
                        <a:pt x="0" y="16416"/>
                        <a:pt x="0" y="11232"/>
                      </a:cubicBezTo>
                      <a:cubicBezTo>
                        <a:pt x="0" y="5184"/>
                        <a:pt x="2592" y="0"/>
                        <a:pt x="11232" y="0"/>
                      </a:cubicBezTo>
                      <a:cubicBezTo>
                        <a:pt x="16416" y="0"/>
                        <a:pt x="21600" y="5184"/>
                        <a:pt x="21600" y="1123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57" name="Forma"/>
                <p:cNvSpPr/>
                <p:nvPr/>
              </p:nvSpPr>
              <p:spPr>
                <a:xfrm rot="2081550">
                  <a:off x="295035" y="438338"/>
                  <a:ext cx="87069" cy="778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19089" fill="norm" stroke="1" extrusionOk="0">
                      <a:moveTo>
                        <a:pt x="17704" y="15209"/>
                      </a:moveTo>
                      <a:cubicBezTo>
                        <a:pt x="15004" y="19227"/>
                        <a:pt x="10054" y="20232"/>
                        <a:pt x="6454" y="17720"/>
                      </a:cubicBezTo>
                      <a:cubicBezTo>
                        <a:pt x="2854" y="14706"/>
                        <a:pt x="-1646" y="6669"/>
                        <a:pt x="604" y="2651"/>
                      </a:cubicBezTo>
                      <a:cubicBezTo>
                        <a:pt x="3304" y="-1368"/>
                        <a:pt x="11404" y="-363"/>
                        <a:pt x="15454" y="2651"/>
                      </a:cubicBezTo>
                      <a:cubicBezTo>
                        <a:pt x="19054" y="5162"/>
                        <a:pt x="19954" y="10688"/>
                        <a:pt x="17704" y="1520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58" name="Forma"/>
                <p:cNvSpPr/>
                <p:nvPr/>
              </p:nvSpPr>
              <p:spPr>
                <a:xfrm rot="2081550">
                  <a:off x="136298" y="418177"/>
                  <a:ext cx="59465" cy="729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7" h="20528" fill="norm" stroke="1" extrusionOk="0">
                      <a:moveTo>
                        <a:pt x="9439" y="20464"/>
                      </a:moveTo>
                      <a:cubicBezTo>
                        <a:pt x="3679" y="20464"/>
                        <a:pt x="-641" y="16378"/>
                        <a:pt x="79" y="11707"/>
                      </a:cubicBezTo>
                      <a:cubicBezTo>
                        <a:pt x="79" y="7037"/>
                        <a:pt x="5119" y="-552"/>
                        <a:pt x="10879" y="32"/>
                      </a:cubicBezTo>
                      <a:cubicBezTo>
                        <a:pt x="16639" y="32"/>
                        <a:pt x="20959" y="8205"/>
                        <a:pt x="20239" y="12875"/>
                      </a:cubicBezTo>
                      <a:cubicBezTo>
                        <a:pt x="19519" y="17545"/>
                        <a:pt x="15199" y="21048"/>
                        <a:pt x="9439" y="2046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59" name="Forma"/>
                <p:cNvSpPr/>
                <p:nvPr/>
              </p:nvSpPr>
              <p:spPr>
                <a:xfrm rot="2081550">
                  <a:off x="22664" y="269915"/>
                  <a:ext cx="80534" cy="82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91" h="18903" fill="norm" stroke="1" extrusionOk="0">
                      <a:moveTo>
                        <a:pt x="2773" y="16846"/>
                      </a:moveTo>
                      <a:cubicBezTo>
                        <a:pt x="-587" y="13559"/>
                        <a:pt x="-1067" y="8393"/>
                        <a:pt x="2293" y="5106"/>
                      </a:cubicBezTo>
                      <a:cubicBezTo>
                        <a:pt x="5173" y="1350"/>
                        <a:pt x="13813" y="-1937"/>
                        <a:pt x="17173" y="1350"/>
                      </a:cubicBezTo>
                      <a:cubicBezTo>
                        <a:pt x="20533" y="4167"/>
                        <a:pt x="18133" y="12620"/>
                        <a:pt x="14773" y="16376"/>
                      </a:cubicBezTo>
                      <a:cubicBezTo>
                        <a:pt x="11413" y="19663"/>
                        <a:pt x="6133" y="19663"/>
                        <a:pt x="2773" y="168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60" name="Forma"/>
                <p:cNvSpPr/>
                <p:nvPr/>
              </p:nvSpPr>
              <p:spPr>
                <a:xfrm rot="2081550">
                  <a:off x="109615" y="111421"/>
                  <a:ext cx="83542" cy="6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0" y="4725"/>
                        <a:pt x="3780" y="0"/>
                        <a:pt x="8100" y="0"/>
                      </a:cubicBezTo>
                      <a:cubicBezTo>
                        <a:pt x="12960" y="0"/>
                        <a:pt x="21600" y="4725"/>
                        <a:pt x="21600" y="10125"/>
                      </a:cubicBezTo>
                      <a:cubicBezTo>
                        <a:pt x="21600" y="16200"/>
                        <a:pt x="13500" y="21600"/>
                        <a:pt x="8640" y="21600"/>
                      </a:cubicBezTo>
                      <a:cubicBezTo>
                        <a:pt x="3780" y="21600"/>
                        <a:pt x="0" y="1687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61" name="Forma"/>
                <p:cNvSpPr/>
                <p:nvPr/>
              </p:nvSpPr>
              <p:spPr>
                <a:xfrm rot="2081550">
                  <a:off x="14605" y="109992"/>
                  <a:ext cx="72247" cy="55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8" h="19108" fill="norm" stroke="1" extrusionOk="0">
                      <a:moveTo>
                        <a:pt x="544" y="14204"/>
                      </a:moveTo>
                      <a:cubicBezTo>
                        <a:pt x="-1076" y="10023"/>
                        <a:pt x="1084" y="4449"/>
                        <a:pt x="4864" y="1662"/>
                      </a:cubicBezTo>
                      <a:cubicBezTo>
                        <a:pt x="9184" y="-428"/>
                        <a:pt x="17284" y="-1125"/>
                        <a:pt x="18904" y="3056"/>
                      </a:cubicBezTo>
                      <a:cubicBezTo>
                        <a:pt x="20524" y="7236"/>
                        <a:pt x="15124" y="15598"/>
                        <a:pt x="10804" y="17688"/>
                      </a:cubicBezTo>
                      <a:cubicBezTo>
                        <a:pt x="7024" y="20475"/>
                        <a:pt x="2164" y="19081"/>
                        <a:pt x="544" y="1420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62" name="Forma"/>
                <p:cNvSpPr/>
                <p:nvPr/>
              </p:nvSpPr>
              <p:spPr>
                <a:xfrm rot="2081550">
                  <a:off x="274664" y="43217"/>
                  <a:ext cx="63318" cy="709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9" h="18848" fill="norm" stroke="1" extrusionOk="0">
                      <a:moveTo>
                        <a:pt x="4344" y="1129"/>
                      </a:moveTo>
                      <a:cubicBezTo>
                        <a:pt x="8664" y="-1086"/>
                        <a:pt x="14219" y="22"/>
                        <a:pt x="16687" y="3899"/>
                      </a:cubicBezTo>
                      <a:cubicBezTo>
                        <a:pt x="19156" y="7222"/>
                        <a:pt x="20390" y="15529"/>
                        <a:pt x="16070" y="18299"/>
                      </a:cubicBezTo>
                      <a:cubicBezTo>
                        <a:pt x="11750" y="20514"/>
                        <a:pt x="4344" y="15529"/>
                        <a:pt x="1259" y="12206"/>
                      </a:cubicBezTo>
                      <a:cubicBezTo>
                        <a:pt x="-1210" y="8329"/>
                        <a:pt x="24" y="3345"/>
                        <a:pt x="4344" y="112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63" name="Forma"/>
                <p:cNvSpPr/>
                <p:nvPr/>
              </p:nvSpPr>
              <p:spPr>
                <a:xfrm rot="2081550">
                  <a:off x="411431" y="131379"/>
                  <a:ext cx="66656" cy="785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2" h="19265" fill="norm" stroke="1" extrusionOk="0">
                      <a:moveTo>
                        <a:pt x="12794" y="442"/>
                      </a:moveTo>
                      <a:cubicBezTo>
                        <a:pt x="17594" y="1949"/>
                        <a:pt x="20594" y="6470"/>
                        <a:pt x="18794" y="10488"/>
                      </a:cubicBezTo>
                      <a:cubicBezTo>
                        <a:pt x="16994" y="14507"/>
                        <a:pt x="9794" y="20535"/>
                        <a:pt x="4994" y="19028"/>
                      </a:cubicBezTo>
                      <a:cubicBezTo>
                        <a:pt x="194" y="18023"/>
                        <a:pt x="-1006" y="9484"/>
                        <a:pt x="794" y="5465"/>
                      </a:cubicBezTo>
                      <a:cubicBezTo>
                        <a:pt x="2594" y="1447"/>
                        <a:pt x="7994" y="-1065"/>
                        <a:pt x="12794" y="44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64" name="Forma"/>
                <p:cNvSpPr/>
                <p:nvPr/>
              </p:nvSpPr>
              <p:spPr>
                <a:xfrm rot="2081550">
                  <a:off x="404909" y="295241"/>
                  <a:ext cx="97882" cy="8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11" h="19376" fill="norm" stroke="1" extrusionOk="0">
                      <a:moveTo>
                        <a:pt x="18340" y="5813"/>
                      </a:moveTo>
                      <a:cubicBezTo>
                        <a:pt x="20304" y="10979"/>
                        <a:pt x="18340" y="16144"/>
                        <a:pt x="14413" y="18022"/>
                      </a:cubicBezTo>
                      <a:cubicBezTo>
                        <a:pt x="10093" y="20370"/>
                        <a:pt x="1846" y="19900"/>
                        <a:pt x="275" y="14735"/>
                      </a:cubicBezTo>
                      <a:cubicBezTo>
                        <a:pt x="-1296" y="10040"/>
                        <a:pt x="4202" y="2996"/>
                        <a:pt x="8129" y="648"/>
                      </a:cubicBezTo>
                      <a:cubicBezTo>
                        <a:pt x="12449" y="-1230"/>
                        <a:pt x="16769" y="1118"/>
                        <a:pt x="18340" y="5813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484" name="Gruppo"/>
            <p:cNvGrpSpPr/>
            <p:nvPr/>
          </p:nvGrpSpPr>
          <p:grpSpPr>
            <a:xfrm>
              <a:off x="2474267" y="1231868"/>
              <a:ext cx="615619" cy="596390"/>
              <a:chOff x="0" y="-2"/>
              <a:chExt cx="615617" cy="596389"/>
            </a:xfrm>
          </p:grpSpPr>
          <p:grpSp>
            <p:nvGrpSpPr>
              <p:cNvPr id="469" name="Gruppo"/>
              <p:cNvGrpSpPr/>
              <p:nvPr/>
            </p:nvGrpSpPr>
            <p:grpSpPr>
              <a:xfrm>
                <a:off x="83668" y="64544"/>
                <a:ext cx="485516" cy="468178"/>
                <a:chOff x="0" y="0"/>
                <a:chExt cx="485514" cy="468177"/>
              </a:xfrm>
            </p:grpSpPr>
            <p:pic>
              <p:nvPicPr>
                <p:cNvPr id="467" name="image.png" descr="image.png"/>
                <p:cNvPicPr>
                  <a:picLocks noChangeAspect="1"/>
                </p:cNvPicPr>
                <p:nvPr/>
              </p:nvPicPr>
              <p:blipFill>
                <a:blip r:embed="rId35">
                  <a:extLst/>
                </a:blip>
                <a:stretch>
                  <a:fillRect/>
                </a:stretch>
              </p:blipFill>
              <p:spPr>
                <a:xfrm>
                  <a:off x="-1" y="0"/>
                  <a:ext cx="485516" cy="46817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468" name="Forma"/>
                <p:cNvSpPr/>
                <p:nvPr/>
              </p:nvSpPr>
              <p:spPr>
                <a:xfrm rot="19172465">
                  <a:off x="153619" y="133209"/>
                  <a:ext cx="117408" cy="1806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854"/>
                      </a:moveTo>
                      <a:cubicBezTo>
                        <a:pt x="21600" y="17122"/>
                        <a:pt x="21600" y="21600"/>
                        <a:pt x="10989" y="21600"/>
                      </a:cubicBezTo>
                      <a:cubicBezTo>
                        <a:pt x="0" y="21600"/>
                        <a:pt x="0" y="17122"/>
                        <a:pt x="0" y="11854"/>
                      </a:cubicBezTo>
                      <a:cubicBezTo>
                        <a:pt x="0" y="6585"/>
                        <a:pt x="4926" y="0"/>
                        <a:pt x="10989" y="0"/>
                      </a:cubicBezTo>
                      <a:cubicBezTo>
                        <a:pt x="16674" y="0"/>
                        <a:pt x="21600" y="6585"/>
                        <a:pt x="21600" y="11854"/>
                      </a:cubicBezTo>
                      <a:close/>
                    </a:path>
                  </a:pathLst>
                </a:custGeom>
                <a:solidFill>
                  <a:srgbClr val="00223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483" name="Gruppo"/>
              <p:cNvGrpSpPr/>
              <p:nvPr/>
            </p:nvGrpSpPr>
            <p:grpSpPr>
              <a:xfrm>
                <a:off x="-1" y="-3"/>
                <a:ext cx="615618" cy="596391"/>
                <a:chOff x="0" y="-1"/>
                <a:chExt cx="615617" cy="596389"/>
              </a:xfrm>
            </p:grpSpPr>
            <p:sp>
              <p:nvSpPr>
                <p:cNvPr id="470" name="Forma"/>
                <p:cNvSpPr/>
                <p:nvPr/>
              </p:nvSpPr>
              <p:spPr>
                <a:xfrm rot="19172465">
                  <a:off x="549476" y="368756"/>
                  <a:ext cx="54188" cy="568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04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0400" y="74"/>
                      </a:cubicBezTo>
                      <a:cubicBezTo>
                        <a:pt x="160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71" name="Forma"/>
                <p:cNvSpPr/>
                <p:nvPr/>
              </p:nvSpPr>
              <p:spPr>
                <a:xfrm rot="19172465">
                  <a:off x="375649" y="526866"/>
                  <a:ext cx="54188" cy="589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12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1200" y="74"/>
                      </a:cubicBezTo>
                      <a:cubicBezTo>
                        <a:pt x="168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72" name="Forma"/>
                <p:cNvSpPr/>
                <p:nvPr/>
              </p:nvSpPr>
              <p:spPr>
                <a:xfrm rot="19172465">
                  <a:off x="9848" y="264852"/>
                  <a:ext cx="47417" cy="478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799" fill="norm" stroke="1" extrusionOk="0">
                      <a:moveTo>
                        <a:pt x="21600" y="9999"/>
                      </a:moveTo>
                      <a:cubicBezTo>
                        <a:pt x="21600" y="15399"/>
                        <a:pt x="21600" y="20799"/>
                        <a:pt x="11270" y="20799"/>
                      </a:cubicBezTo>
                      <a:cubicBezTo>
                        <a:pt x="4696" y="20799"/>
                        <a:pt x="0" y="15399"/>
                        <a:pt x="0" y="9999"/>
                      </a:cubicBezTo>
                      <a:cubicBezTo>
                        <a:pt x="0" y="4599"/>
                        <a:pt x="2817" y="-801"/>
                        <a:pt x="11270" y="99"/>
                      </a:cubicBezTo>
                      <a:cubicBezTo>
                        <a:pt x="16904" y="99"/>
                        <a:pt x="21600" y="4599"/>
                        <a:pt x="21600" y="999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73" name="Forma"/>
                <p:cNvSpPr/>
                <p:nvPr/>
              </p:nvSpPr>
              <p:spPr>
                <a:xfrm rot="19172465">
                  <a:off x="329942" y="8361"/>
                  <a:ext cx="47468" cy="588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1" h="18167" fill="norm" stroke="1" extrusionOk="0">
                      <a:moveTo>
                        <a:pt x="17280" y="15546"/>
                      </a:moveTo>
                      <a:cubicBezTo>
                        <a:pt x="14195" y="18246"/>
                        <a:pt x="11880" y="20271"/>
                        <a:pt x="4166" y="14196"/>
                      </a:cubicBezTo>
                      <a:cubicBezTo>
                        <a:pt x="-463" y="10146"/>
                        <a:pt x="-1234" y="5421"/>
                        <a:pt x="1852" y="2046"/>
                      </a:cubicBezTo>
                      <a:cubicBezTo>
                        <a:pt x="4937" y="-654"/>
                        <a:pt x="9566" y="-1329"/>
                        <a:pt x="14966" y="4071"/>
                      </a:cubicBezTo>
                      <a:cubicBezTo>
                        <a:pt x="18823" y="7446"/>
                        <a:pt x="20366" y="12846"/>
                        <a:pt x="17280" y="155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74" name="Forma"/>
                <p:cNvSpPr/>
                <p:nvPr/>
              </p:nvSpPr>
              <p:spPr>
                <a:xfrm rot="19172465">
                  <a:off x="508221" y="100668"/>
                  <a:ext cx="51930" cy="519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232"/>
                      </a:moveTo>
                      <a:cubicBezTo>
                        <a:pt x="21600" y="16416"/>
                        <a:pt x="21600" y="21600"/>
                        <a:pt x="11232" y="21600"/>
                      </a:cubicBezTo>
                      <a:cubicBezTo>
                        <a:pt x="5184" y="21600"/>
                        <a:pt x="0" y="16416"/>
                        <a:pt x="0" y="11232"/>
                      </a:cubicBezTo>
                      <a:cubicBezTo>
                        <a:pt x="0" y="5184"/>
                        <a:pt x="2592" y="0"/>
                        <a:pt x="11232" y="0"/>
                      </a:cubicBezTo>
                      <a:cubicBezTo>
                        <a:pt x="16416" y="0"/>
                        <a:pt x="21600" y="5184"/>
                        <a:pt x="21600" y="1123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75" name="Forma"/>
                <p:cNvSpPr/>
                <p:nvPr/>
              </p:nvSpPr>
              <p:spPr>
                <a:xfrm rot="19172465">
                  <a:off x="463495" y="243117"/>
                  <a:ext cx="83111" cy="798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19089" fill="norm" stroke="1" extrusionOk="0">
                      <a:moveTo>
                        <a:pt x="17704" y="15209"/>
                      </a:moveTo>
                      <a:cubicBezTo>
                        <a:pt x="15004" y="19227"/>
                        <a:pt x="10054" y="20232"/>
                        <a:pt x="6454" y="17720"/>
                      </a:cubicBezTo>
                      <a:cubicBezTo>
                        <a:pt x="2854" y="14706"/>
                        <a:pt x="-1646" y="6669"/>
                        <a:pt x="604" y="2651"/>
                      </a:cubicBezTo>
                      <a:cubicBezTo>
                        <a:pt x="3304" y="-1368"/>
                        <a:pt x="11404" y="-363"/>
                        <a:pt x="15454" y="2651"/>
                      </a:cubicBezTo>
                      <a:cubicBezTo>
                        <a:pt x="19054" y="5162"/>
                        <a:pt x="19954" y="10688"/>
                        <a:pt x="17704" y="1520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76" name="Forma"/>
                <p:cNvSpPr/>
                <p:nvPr/>
              </p:nvSpPr>
              <p:spPr>
                <a:xfrm rot="19172465">
                  <a:off x="408536" y="407419"/>
                  <a:ext cx="59464" cy="729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7" h="20528" fill="norm" stroke="1" extrusionOk="0">
                      <a:moveTo>
                        <a:pt x="9439" y="20464"/>
                      </a:moveTo>
                      <a:cubicBezTo>
                        <a:pt x="3679" y="20464"/>
                        <a:pt x="-641" y="16378"/>
                        <a:pt x="79" y="11707"/>
                      </a:cubicBezTo>
                      <a:cubicBezTo>
                        <a:pt x="79" y="7037"/>
                        <a:pt x="5119" y="-552"/>
                        <a:pt x="10879" y="32"/>
                      </a:cubicBezTo>
                      <a:cubicBezTo>
                        <a:pt x="16639" y="32"/>
                        <a:pt x="20959" y="8205"/>
                        <a:pt x="20239" y="12875"/>
                      </a:cubicBezTo>
                      <a:cubicBezTo>
                        <a:pt x="19519" y="17545"/>
                        <a:pt x="15199" y="21048"/>
                        <a:pt x="9439" y="2046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77" name="Forma"/>
                <p:cNvSpPr/>
                <p:nvPr/>
              </p:nvSpPr>
              <p:spPr>
                <a:xfrm rot="19172465">
                  <a:off x="230097" y="452630"/>
                  <a:ext cx="76605" cy="82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91" h="18903" fill="norm" stroke="1" extrusionOk="0">
                      <a:moveTo>
                        <a:pt x="2773" y="16846"/>
                      </a:moveTo>
                      <a:cubicBezTo>
                        <a:pt x="-587" y="13559"/>
                        <a:pt x="-1067" y="8393"/>
                        <a:pt x="2293" y="5106"/>
                      </a:cubicBezTo>
                      <a:cubicBezTo>
                        <a:pt x="5173" y="1350"/>
                        <a:pt x="13813" y="-1937"/>
                        <a:pt x="17173" y="1350"/>
                      </a:cubicBezTo>
                      <a:cubicBezTo>
                        <a:pt x="20533" y="4167"/>
                        <a:pt x="18133" y="12620"/>
                        <a:pt x="14773" y="16376"/>
                      </a:cubicBezTo>
                      <a:cubicBezTo>
                        <a:pt x="11413" y="19663"/>
                        <a:pt x="6133" y="19663"/>
                        <a:pt x="2773" y="168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78" name="Forma"/>
                <p:cNvSpPr/>
                <p:nvPr/>
              </p:nvSpPr>
              <p:spPr>
                <a:xfrm rot="19172465">
                  <a:off x="95046" y="326448"/>
                  <a:ext cx="83541" cy="67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0" y="4725"/>
                        <a:pt x="3780" y="0"/>
                        <a:pt x="8100" y="0"/>
                      </a:cubicBezTo>
                      <a:cubicBezTo>
                        <a:pt x="12960" y="0"/>
                        <a:pt x="21600" y="4725"/>
                        <a:pt x="21600" y="10125"/>
                      </a:cubicBezTo>
                      <a:cubicBezTo>
                        <a:pt x="21600" y="16200"/>
                        <a:pt x="13500" y="21600"/>
                        <a:pt x="8640" y="21600"/>
                      </a:cubicBezTo>
                      <a:cubicBezTo>
                        <a:pt x="3780" y="21600"/>
                        <a:pt x="0" y="1687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79" name="Forma"/>
                <p:cNvSpPr/>
                <p:nvPr/>
              </p:nvSpPr>
              <p:spPr>
                <a:xfrm rot="19172465">
                  <a:off x="78657" y="447535"/>
                  <a:ext cx="72246" cy="55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8" h="19108" fill="norm" stroke="1" extrusionOk="0">
                      <a:moveTo>
                        <a:pt x="544" y="14204"/>
                      </a:moveTo>
                      <a:cubicBezTo>
                        <a:pt x="-1076" y="10023"/>
                        <a:pt x="1084" y="4449"/>
                        <a:pt x="4864" y="1662"/>
                      </a:cubicBezTo>
                      <a:cubicBezTo>
                        <a:pt x="9184" y="-428"/>
                        <a:pt x="17284" y="-1125"/>
                        <a:pt x="18904" y="3056"/>
                      </a:cubicBezTo>
                      <a:cubicBezTo>
                        <a:pt x="20524" y="7236"/>
                        <a:pt x="15124" y="15598"/>
                        <a:pt x="10804" y="17688"/>
                      </a:cubicBezTo>
                      <a:cubicBezTo>
                        <a:pt x="7024" y="20475"/>
                        <a:pt x="2164" y="19081"/>
                        <a:pt x="544" y="1420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80" name="Forma"/>
                <p:cNvSpPr/>
                <p:nvPr/>
              </p:nvSpPr>
              <p:spPr>
                <a:xfrm rot="19172465">
                  <a:off x="87201" y="177538"/>
                  <a:ext cx="63317" cy="70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9" h="18848" fill="norm" stroke="1" extrusionOk="0">
                      <a:moveTo>
                        <a:pt x="4344" y="1129"/>
                      </a:moveTo>
                      <a:cubicBezTo>
                        <a:pt x="8664" y="-1086"/>
                        <a:pt x="14219" y="22"/>
                        <a:pt x="16687" y="3899"/>
                      </a:cubicBezTo>
                      <a:cubicBezTo>
                        <a:pt x="19156" y="7222"/>
                        <a:pt x="20390" y="15529"/>
                        <a:pt x="16070" y="18299"/>
                      </a:cubicBezTo>
                      <a:cubicBezTo>
                        <a:pt x="11750" y="20514"/>
                        <a:pt x="4344" y="15529"/>
                        <a:pt x="1259" y="12206"/>
                      </a:cubicBezTo>
                      <a:cubicBezTo>
                        <a:pt x="-1210" y="8329"/>
                        <a:pt x="24" y="3345"/>
                        <a:pt x="4344" y="112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81" name="Forma"/>
                <p:cNvSpPr/>
                <p:nvPr/>
              </p:nvSpPr>
              <p:spPr>
                <a:xfrm rot="19172465">
                  <a:off x="213389" y="64760"/>
                  <a:ext cx="64635" cy="785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2" h="19265" fill="norm" stroke="1" extrusionOk="0">
                      <a:moveTo>
                        <a:pt x="12794" y="442"/>
                      </a:moveTo>
                      <a:cubicBezTo>
                        <a:pt x="17594" y="1949"/>
                        <a:pt x="20594" y="6470"/>
                        <a:pt x="18794" y="10488"/>
                      </a:cubicBezTo>
                      <a:cubicBezTo>
                        <a:pt x="16994" y="14507"/>
                        <a:pt x="9794" y="20535"/>
                        <a:pt x="4994" y="19028"/>
                      </a:cubicBezTo>
                      <a:cubicBezTo>
                        <a:pt x="194" y="18023"/>
                        <a:pt x="-1006" y="9484"/>
                        <a:pt x="794" y="5465"/>
                      </a:cubicBezTo>
                      <a:cubicBezTo>
                        <a:pt x="2594" y="1447"/>
                        <a:pt x="7994" y="-1065"/>
                        <a:pt x="12794" y="44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82" name="Forma"/>
                <p:cNvSpPr/>
                <p:nvPr/>
              </p:nvSpPr>
              <p:spPr>
                <a:xfrm rot="19172465">
                  <a:off x="343547" y="83321"/>
                  <a:ext cx="97882" cy="87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11" h="19376" fill="norm" stroke="1" extrusionOk="0">
                      <a:moveTo>
                        <a:pt x="18340" y="5813"/>
                      </a:moveTo>
                      <a:cubicBezTo>
                        <a:pt x="20304" y="10979"/>
                        <a:pt x="18340" y="16144"/>
                        <a:pt x="14413" y="18022"/>
                      </a:cubicBezTo>
                      <a:cubicBezTo>
                        <a:pt x="10093" y="20370"/>
                        <a:pt x="1846" y="19900"/>
                        <a:pt x="275" y="14735"/>
                      </a:cubicBezTo>
                      <a:cubicBezTo>
                        <a:pt x="-1296" y="10040"/>
                        <a:pt x="4202" y="2996"/>
                        <a:pt x="8129" y="648"/>
                      </a:cubicBezTo>
                      <a:cubicBezTo>
                        <a:pt x="12449" y="-1230"/>
                        <a:pt x="16769" y="1118"/>
                        <a:pt x="18340" y="5813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502" name="Gruppo"/>
            <p:cNvGrpSpPr/>
            <p:nvPr/>
          </p:nvGrpSpPr>
          <p:grpSpPr>
            <a:xfrm>
              <a:off x="2210529" y="798643"/>
              <a:ext cx="555016" cy="565335"/>
              <a:chOff x="0" y="0"/>
              <a:chExt cx="555014" cy="565334"/>
            </a:xfrm>
          </p:grpSpPr>
          <p:grpSp>
            <p:nvGrpSpPr>
              <p:cNvPr id="487" name="Gruppo"/>
              <p:cNvGrpSpPr/>
              <p:nvPr/>
            </p:nvGrpSpPr>
            <p:grpSpPr>
              <a:xfrm>
                <a:off x="61298" y="72946"/>
                <a:ext cx="450836" cy="433498"/>
                <a:chOff x="0" y="0"/>
                <a:chExt cx="450834" cy="433497"/>
              </a:xfrm>
            </p:grpSpPr>
            <p:pic>
              <p:nvPicPr>
                <p:cNvPr id="485" name="image.png" descr="image.png"/>
                <p:cNvPicPr>
                  <a:picLocks noChangeAspect="1"/>
                </p:cNvPicPr>
                <p:nvPr/>
              </p:nvPicPr>
              <p:blipFill>
                <a:blip r:embed="rId36">
                  <a:extLst/>
                </a:blip>
                <a:stretch>
                  <a:fillRect/>
                </a:stretch>
              </p:blipFill>
              <p:spPr>
                <a:xfrm>
                  <a:off x="-1" y="-1"/>
                  <a:ext cx="450836" cy="43349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486" name="Forma"/>
                <p:cNvSpPr/>
                <p:nvPr/>
              </p:nvSpPr>
              <p:spPr>
                <a:xfrm rot="8391217">
                  <a:off x="148471" y="101962"/>
                  <a:ext cx="108376" cy="1715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854"/>
                      </a:moveTo>
                      <a:cubicBezTo>
                        <a:pt x="21600" y="17122"/>
                        <a:pt x="21600" y="21600"/>
                        <a:pt x="10989" y="21600"/>
                      </a:cubicBezTo>
                      <a:cubicBezTo>
                        <a:pt x="0" y="21600"/>
                        <a:pt x="0" y="17122"/>
                        <a:pt x="0" y="11854"/>
                      </a:cubicBezTo>
                      <a:cubicBezTo>
                        <a:pt x="0" y="6585"/>
                        <a:pt x="4926" y="0"/>
                        <a:pt x="10989" y="0"/>
                      </a:cubicBezTo>
                      <a:cubicBezTo>
                        <a:pt x="16674" y="0"/>
                        <a:pt x="21600" y="6585"/>
                        <a:pt x="21600" y="11854"/>
                      </a:cubicBezTo>
                      <a:close/>
                    </a:path>
                  </a:pathLst>
                </a:custGeom>
                <a:solidFill>
                  <a:srgbClr val="00223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501" name="Gruppo"/>
              <p:cNvGrpSpPr/>
              <p:nvPr/>
            </p:nvGrpSpPr>
            <p:grpSpPr>
              <a:xfrm>
                <a:off x="-1" y="-1"/>
                <a:ext cx="555015" cy="565335"/>
                <a:chOff x="0" y="0"/>
                <a:chExt cx="555014" cy="565334"/>
              </a:xfrm>
            </p:grpSpPr>
            <p:sp>
              <p:nvSpPr>
                <p:cNvPr id="488" name="Forma"/>
                <p:cNvSpPr/>
                <p:nvPr/>
              </p:nvSpPr>
              <p:spPr>
                <a:xfrm rot="8391217">
                  <a:off x="10520" y="163826"/>
                  <a:ext cx="54189" cy="52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04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0400" y="74"/>
                      </a:cubicBezTo>
                      <a:cubicBezTo>
                        <a:pt x="160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89" name="Forma"/>
                <p:cNvSpPr/>
                <p:nvPr/>
              </p:nvSpPr>
              <p:spPr>
                <a:xfrm rot="8391217">
                  <a:off x="152739" y="10304"/>
                  <a:ext cx="51930" cy="546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12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1200" y="74"/>
                      </a:cubicBezTo>
                      <a:cubicBezTo>
                        <a:pt x="168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90" name="Forma"/>
                <p:cNvSpPr/>
                <p:nvPr/>
              </p:nvSpPr>
              <p:spPr>
                <a:xfrm rot="8391217">
                  <a:off x="500458" y="256396"/>
                  <a:ext cx="45157" cy="45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799" fill="norm" stroke="1" extrusionOk="0">
                      <a:moveTo>
                        <a:pt x="21600" y="9999"/>
                      </a:moveTo>
                      <a:cubicBezTo>
                        <a:pt x="21600" y="15399"/>
                        <a:pt x="21600" y="20799"/>
                        <a:pt x="11270" y="20799"/>
                      </a:cubicBezTo>
                      <a:cubicBezTo>
                        <a:pt x="4696" y="20799"/>
                        <a:pt x="0" y="15399"/>
                        <a:pt x="0" y="9999"/>
                      </a:cubicBezTo>
                      <a:cubicBezTo>
                        <a:pt x="0" y="4599"/>
                        <a:pt x="2817" y="-801"/>
                        <a:pt x="11270" y="99"/>
                      </a:cubicBezTo>
                      <a:cubicBezTo>
                        <a:pt x="16904" y="99"/>
                        <a:pt x="21600" y="4599"/>
                        <a:pt x="21600" y="999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91" name="Forma"/>
                <p:cNvSpPr/>
                <p:nvPr/>
              </p:nvSpPr>
              <p:spPr>
                <a:xfrm rot="8391217">
                  <a:off x="229896" y="501449"/>
                  <a:ext cx="47469" cy="550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1" h="18167" fill="norm" stroke="1" extrusionOk="0">
                      <a:moveTo>
                        <a:pt x="17280" y="15546"/>
                      </a:moveTo>
                      <a:cubicBezTo>
                        <a:pt x="14195" y="18246"/>
                        <a:pt x="11880" y="20271"/>
                        <a:pt x="4166" y="14196"/>
                      </a:cubicBezTo>
                      <a:cubicBezTo>
                        <a:pt x="-463" y="10146"/>
                        <a:pt x="-1234" y="5421"/>
                        <a:pt x="1852" y="2046"/>
                      </a:cubicBezTo>
                      <a:cubicBezTo>
                        <a:pt x="4937" y="-654"/>
                        <a:pt x="9566" y="-1329"/>
                        <a:pt x="14966" y="4071"/>
                      </a:cubicBezTo>
                      <a:cubicBezTo>
                        <a:pt x="18823" y="7446"/>
                        <a:pt x="20366" y="12846"/>
                        <a:pt x="17280" y="155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92" name="Forma"/>
                <p:cNvSpPr/>
                <p:nvPr/>
              </p:nvSpPr>
              <p:spPr>
                <a:xfrm rot="8391217">
                  <a:off x="13344" y="409719"/>
                  <a:ext cx="47414" cy="47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232"/>
                      </a:moveTo>
                      <a:cubicBezTo>
                        <a:pt x="21600" y="16416"/>
                        <a:pt x="21600" y="21600"/>
                        <a:pt x="11232" y="21600"/>
                      </a:cubicBezTo>
                      <a:cubicBezTo>
                        <a:pt x="5184" y="21600"/>
                        <a:pt x="0" y="16416"/>
                        <a:pt x="0" y="11232"/>
                      </a:cubicBezTo>
                      <a:cubicBezTo>
                        <a:pt x="0" y="5184"/>
                        <a:pt x="2592" y="0"/>
                        <a:pt x="11232" y="0"/>
                      </a:cubicBezTo>
                      <a:cubicBezTo>
                        <a:pt x="16416" y="0"/>
                        <a:pt x="21600" y="5184"/>
                        <a:pt x="21600" y="1123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93" name="Forma"/>
                <p:cNvSpPr/>
                <p:nvPr/>
              </p:nvSpPr>
              <p:spPr>
                <a:xfrm rot="8391217">
                  <a:off x="36039" y="252826"/>
                  <a:ext cx="85090" cy="77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19089" fill="norm" stroke="1" extrusionOk="0">
                      <a:moveTo>
                        <a:pt x="17704" y="15209"/>
                      </a:moveTo>
                      <a:cubicBezTo>
                        <a:pt x="15004" y="19227"/>
                        <a:pt x="10054" y="20232"/>
                        <a:pt x="6454" y="17720"/>
                      </a:cubicBezTo>
                      <a:cubicBezTo>
                        <a:pt x="2854" y="14706"/>
                        <a:pt x="-1646" y="6669"/>
                        <a:pt x="604" y="2651"/>
                      </a:cubicBezTo>
                      <a:cubicBezTo>
                        <a:pt x="3304" y="-1368"/>
                        <a:pt x="11404" y="-363"/>
                        <a:pt x="15454" y="2651"/>
                      </a:cubicBezTo>
                      <a:cubicBezTo>
                        <a:pt x="19054" y="5162"/>
                        <a:pt x="19954" y="10688"/>
                        <a:pt x="17704" y="1520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94" name="Forma"/>
                <p:cNvSpPr/>
                <p:nvPr/>
              </p:nvSpPr>
              <p:spPr>
                <a:xfrm rot="8391217">
                  <a:off x="139229" y="117962"/>
                  <a:ext cx="55218" cy="686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7" h="20528" fill="norm" stroke="1" extrusionOk="0">
                      <a:moveTo>
                        <a:pt x="9439" y="20464"/>
                      </a:moveTo>
                      <a:cubicBezTo>
                        <a:pt x="3679" y="20464"/>
                        <a:pt x="-641" y="16378"/>
                        <a:pt x="79" y="11707"/>
                      </a:cubicBezTo>
                      <a:cubicBezTo>
                        <a:pt x="79" y="7037"/>
                        <a:pt x="5119" y="-552"/>
                        <a:pt x="10879" y="32"/>
                      </a:cubicBezTo>
                      <a:cubicBezTo>
                        <a:pt x="16639" y="32"/>
                        <a:pt x="20959" y="8205"/>
                        <a:pt x="20239" y="12875"/>
                      </a:cubicBezTo>
                      <a:cubicBezTo>
                        <a:pt x="19519" y="17545"/>
                        <a:pt x="15199" y="21048"/>
                        <a:pt x="9439" y="2046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95" name="Forma"/>
                <p:cNvSpPr/>
                <p:nvPr/>
              </p:nvSpPr>
              <p:spPr>
                <a:xfrm rot="8391217">
                  <a:off x="264843" y="42195"/>
                  <a:ext cx="78570" cy="770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91" h="18903" fill="norm" stroke="1" extrusionOk="0">
                      <a:moveTo>
                        <a:pt x="2773" y="16846"/>
                      </a:moveTo>
                      <a:cubicBezTo>
                        <a:pt x="-587" y="13559"/>
                        <a:pt x="-1067" y="8393"/>
                        <a:pt x="2293" y="5106"/>
                      </a:cubicBezTo>
                      <a:cubicBezTo>
                        <a:pt x="5173" y="1350"/>
                        <a:pt x="13813" y="-1937"/>
                        <a:pt x="17173" y="1350"/>
                      </a:cubicBezTo>
                      <a:cubicBezTo>
                        <a:pt x="20533" y="4167"/>
                        <a:pt x="18133" y="12620"/>
                        <a:pt x="14773" y="16376"/>
                      </a:cubicBezTo>
                      <a:cubicBezTo>
                        <a:pt x="11413" y="19663"/>
                        <a:pt x="6133" y="19663"/>
                        <a:pt x="2773" y="168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96" name="Forma"/>
                <p:cNvSpPr/>
                <p:nvPr/>
              </p:nvSpPr>
              <p:spPr>
                <a:xfrm rot="8391217">
                  <a:off x="392652" y="179424"/>
                  <a:ext cx="81282" cy="63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0" y="4725"/>
                        <a:pt x="3780" y="0"/>
                        <a:pt x="8100" y="0"/>
                      </a:cubicBezTo>
                      <a:cubicBezTo>
                        <a:pt x="12960" y="0"/>
                        <a:pt x="21600" y="4725"/>
                        <a:pt x="21600" y="10125"/>
                      </a:cubicBezTo>
                      <a:cubicBezTo>
                        <a:pt x="21600" y="16200"/>
                        <a:pt x="13500" y="21600"/>
                        <a:pt x="8640" y="21600"/>
                      </a:cubicBezTo>
                      <a:cubicBezTo>
                        <a:pt x="3780" y="21600"/>
                        <a:pt x="0" y="1687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97" name="Forma"/>
                <p:cNvSpPr/>
                <p:nvPr/>
              </p:nvSpPr>
              <p:spPr>
                <a:xfrm rot="8391217">
                  <a:off x="449397" y="101494"/>
                  <a:ext cx="68234" cy="519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8" h="19108" fill="norm" stroke="1" extrusionOk="0">
                      <a:moveTo>
                        <a:pt x="544" y="14204"/>
                      </a:moveTo>
                      <a:cubicBezTo>
                        <a:pt x="-1076" y="10023"/>
                        <a:pt x="1084" y="4449"/>
                        <a:pt x="4864" y="1662"/>
                      </a:cubicBezTo>
                      <a:cubicBezTo>
                        <a:pt x="9184" y="-428"/>
                        <a:pt x="17284" y="-1125"/>
                        <a:pt x="18904" y="3056"/>
                      </a:cubicBezTo>
                      <a:cubicBezTo>
                        <a:pt x="20524" y="7236"/>
                        <a:pt x="15124" y="15598"/>
                        <a:pt x="10804" y="17688"/>
                      </a:cubicBezTo>
                      <a:cubicBezTo>
                        <a:pt x="7024" y="20475"/>
                        <a:pt x="2164" y="19081"/>
                        <a:pt x="544" y="1420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98" name="Forma"/>
                <p:cNvSpPr/>
                <p:nvPr/>
              </p:nvSpPr>
              <p:spPr>
                <a:xfrm rot="8391217">
                  <a:off x="445214" y="336122"/>
                  <a:ext cx="59361" cy="669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9" h="18848" fill="norm" stroke="1" extrusionOk="0">
                      <a:moveTo>
                        <a:pt x="4344" y="1129"/>
                      </a:moveTo>
                      <a:cubicBezTo>
                        <a:pt x="8664" y="-1086"/>
                        <a:pt x="14219" y="22"/>
                        <a:pt x="16687" y="3899"/>
                      </a:cubicBezTo>
                      <a:cubicBezTo>
                        <a:pt x="19156" y="7222"/>
                        <a:pt x="20390" y="15529"/>
                        <a:pt x="16070" y="18299"/>
                      </a:cubicBezTo>
                      <a:cubicBezTo>
                        <a:pt x="11750" y="20514"/>
                        <a:pt x="4344" y="15529"/>
                        <a:pt x="1259" y="12206"/>
                      </a:cubicBezTo>
                      <a:cubicBezTo>
                        <a:pt x="-1210" y="8329"/>
                        <a:pt x="24" y="3345"/>
                        <a:pt x="4344" y="112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99" name="Forma"/>
                <p:cNvSpPr/>
                <p:nvPr/>
              </p:nvSpPr>
              <p:spPr>
                <a:xfrm rot="8391217">
                  <a:off x="318069" y="437480"/>
                  <a:ext cx="64635" cy="845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2" h="19265" fill="norm" stroke="1" extrusionOk="0">
                      <a:moveTo>
                        <a:pt x="12794" y="442"/>
                      </a:moveTo>
                      <a:cubicBezTo>
                        <a:pt x="17594" y="1949"/>
                        <a:pt x="20594" y="6470"/>
                        <a:pt x="18794" y="10488"/>
                      </a:cubicBezTo>
                      <a:cubicBezTo>
                        <a:pt x="16994" y="14507"/>
                        <a:pt x="9794" y="20535"/>
                        <a:pt x="4994" y="19028"/>
                      </a:cubicBezTo>
                      <a:cubicBezTo>
                        <a:pt x="194" y="18023"/>
                        <a:pt x="-1006" y="9484"/>
                        <a:pt x="794" y="5465"/>
                      </a:cubicBezTo>
                      <a:cubicBezTo>
                        <a:pt x="2594" y="1447"/>
                        <a:pt x="7994" y="-1065"/>
                        <a:pt x="12794" y="44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00" name="Forma"/>
                <p:cNvSpPr/>
                <p:nvPr/>
              </p:nvSpPr>
              <p:spPr>
                <a:xfrm rot="8391217">
                  <a:off x="131839" y="418668"/>
                  <a:ext cx="93887" cy="81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11" h="19376" fill="norm" stroke="1" extrusionOk="0">
                      <a:moveTo>
                        <a:pt x="18340" y="5813"/>
                      </a:moveTo>
                      <a:cubicBezTo>
                        <a:pt x="20304" y="10979"/>
                        <a:pt x="18340" y="16144"/>
                        <a:pt x="14413" y="18022"/>
                      </a:cubicBezTo>
                      <a:cubicBezTo>
                        <a:pt x="10093" y="20370"/>
                        <a:pt x="1846" y="19900"/>
                        <a:pt x="275" y="14735"/>
                      </a:cubicBezTo>
                      <a:cubicBezTo>
                        <a:pt x="-1296" y="10040"/>
                        <a:pt x="4202" y="2996"/>
                        <a:pt x="8129" y="648"/>
                      </a:cubicBezTo>
                      <a:cubicBezTo>
                        <a:pt x="12449" y="-1230"/>
                        <a:pt x="16769" y="1118"/>
                        <a:pt x="18340" y="5813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520" name="Gruppo"/>
            <p:cNvGrpSpPr/>
            <p:nvPr/>
          </p:nvGrpSpPr>
          <p:grpSpPr>
            <a:xfrm>
              <a:off x="1163982" y="904051"/>
              <a:ext cx="554368" cy="534080"/>
              <a:chOff x="0" y="0"/>
              <a:chExt cx="554366" cy="534079"/>
            </a:xfrm>
          </p:grpSpPr>
          <p:grpSp>
            <p:nvGrpSpPr>
              <p:cNvPr id="505" name="Gruppo"/>
              <p:cNvGrpSpPr/>
              <p:nvPr/>
            </p:nvGrpSpPr>
            <p:grpSpPr>
              <a:xfrm>
                <a:off x="50120" y="62908"/>
                <a:ext cx="450837" cy="433497"/>
                <a:chOff x="0" y="0"/>
                <a:chExt cx="450836" cy="433496"/>
              </a:xfrm>
            </p:grpSpPr>
            <p:pic>
              <p:nvPicPr>
                <p:cNvPr id="503" name="image.png" descr="image.png"/>
                <p:cNvPicPr>
                  <a:picLocks noChangeAspect="1"/>
                </p:cNvPicPr>
                <p:nvPr/>
              </p:nvPicPr>
              <p:blipFill>
                <a:blip r:embed="rId37">
                  <a:extLst/>
                </a:blip>
                <a:stretch>
                  <a:fillRect/>
                </a:stretch>
              </p:blipFill>
              <p:spPr>
                <a:xfrm>
                  <a:off x="-1" y="-1"/>
                  <a:ext cx="450838" cy="43349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504" name="Forma"/>
                <p:cNvSpPr/>
                <p:nvPr/>
              </p:nvSpPr>
              <p:spPr>
                <a:xfrm rot="17790857">
                  <a:off x="145042" y="133026"/>
                  <a:ext cx="108376" cy="1580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854"/>
                      </a:moveTo>
                      <a:cubicBezTo>
                        <a:pt x="21600" y="17122"/>
                        <a:pt x="21600" y="21600"/>
                        <a:pt x="10989" y="21600"/>
                      </a:cubicBezTo>
                      <a:cubicBezTo>
                        <a:pt x="0" y="21600"/>
                        <a:pt x="0" y="17122"/>
                        <a:pt x="0" y="11854"/>
                      </a:cubicBezTo>
                      <a:cubicBezTo>
                        <a:pt x="0" y="6585"/>
                        <a:pt x="4926" y="0"/>
                        <a:pt x="10989" y="0"/>
                      </a:cubicBezTo>
                      <a:cubicBezTo>
                        <a:pt x="16674" y="0"/>
                        <a:pt x="21600" y="6585"/>
                        <a:pt x="21600" y="11854"/>
                      </a:cubicBezTo>
                      <a:close/>
                    </a:path>
                  </a:pathLst>
                </a:custGeom>
                <a:solidFill>
                  <a:srgbClr val="00223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519" name="Gruppo"/>
              <p:cNvGrpSpPr/>
              <p:nvPr/>
            </p:nvGrpSpPr>
            <p:grpSpPr>
              <a:xfrm>
                <a:off x="-1" y="-1"/>
                <a:ext cx="554367" cy="534080"/>
                <a:chOff x="0" y="0"/>
                <a:chExt cx="554366" cy="534079"/>
              </a:xfrm>
            </p:grpSpPr>
            <p:sp>
              <p:nvSpPr>
                <p:cNvPr id="506" name="Forma"/>
                <p:cNvSpPr/>
                <p:nvPr/>
              </p:nvSpPr>
              <p:spPr>
                <a:xfrm rot="17790857">
                  <a:off x="491716" y="240099"/>
                  <a:ext cx="54189" cy="524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04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0400" y="74"/>
                      </a:cubicBezTo>
                      <a:cubicBezTo>
                        <a:pt x="160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07" name="Forma"/>
                <p:cNvSpPr/>
                <p:nvPr/>
              </p:nvSpPr>
              <p:spPr>
                <a:xfrm rot="17790857">
                  <a:off x="395759" y="426366"/>
                  <a:ext cx="51930" cy="52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12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1200" y="74"/>
                      </a:cubicBezTo>
                      <a:cubicBezTo>
                        <a:pt x="168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08" name="Forma"/>
                <p:cNvSpPr/>
                <p:nvPr/>
              </p:nvSpPr>
              <p:spPr>
                <a:xfrm rot="17790857">
                  <a:off x="8553" y="343964"/>
                  <a:ext cx="42899" cy="45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799" fill="norm" stroke="1" extrusionOk="0">
                      <a:moveTo>
                        <a:pt x="21600" y="9999"/>
                      </a:moveTo>
                      <a:cubicBezTo>
                        <a:pt x="21600" y="15399"/>
                        <a:pt x="21600" y="20799"/>
                        <a:pt x="11270" y="20799"/>
                      </a:cubicBezTo>
                      <a:cubicBezTo>
                        <a:pt x="4696" y="20799"/>
                        <a:pt x="0" y="15399"/>
                        <a:pt x="0" y="9999"/>
                      </a:cubicBezTo>
                      <a:cubicBezTo>
                        <a:pt x="0" y="4599"/>
                        <a:pt x="2817" y="-801"/>
                        <a:pt x="11270" y="99"/>
                      </a:cubicBezTo>
                      <a:cubicBezTo>
                        <a:pt x="16904" y="99"/>
                        <a:pt x="21600" y="4599"/>
                        <a:pt x="21600" y="999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09" name="Forma"/>
                <p:cNvSpPr/>
                <p:nvPr/>
              </p:nvSpPr>
              <p:spPr>
                <a:xfrm rot="17790857">
                  <a:off x="172551" y="6519"/>
                  <a:ext cx="47468" cy="53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1" h="18167" fill="norm" stroke="1" extrusionOk="0">
                      <a:moveTo>
                        <a:pt x="17280" y="15546"/>
                      </a:moveTo>
                      <a:cubicBezTo>
                        <a:pt x="14195" y="18246"/>
                        <a:pt x="11880" y="20271"/>
                        <a:pt x="4166" y="14196"/>
                      </a:cubicBezTo>
                      <a:cubicBezTo>
                        <a:pt x="-463" y="10146"/>
                        <a:pt x="-1234" y="5421"/>
                        <a:pt x="1852" y="2046"/>
                      </a:cubicBezTo>
                      <a:cubicBezTo>
                        <a:pt x="4937" y="-654"/>
                        <a:pt x="9566" y="-1329"/>
                        <a:pt x="14966" y="4071"/>
                      </a:cubicBezTo>
                      <a:cubicBezTo>
                        <a:pt x="18823" y="7446"/>
                        <a:pt x="20366" y="12846"/>
                        <a:pt x="17280" y="155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10" name="Forma"/>
                <p:cNvSpPr/>
                <p:nvPr/>
              </p:nvSpPr>
              <p:spPr>
                <a:xfrm rot="17790857">
                  <a:off x="374657" y="20958"/>
                  <a:ext cx="47417" cy="496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232"/>
                      </a:moveTo>
                      <a:cubicBezTo>
                        <a:pt x="21600" y="16416"/>
                        <a:pt x="21600" y="21600"/>
                        <a:pt x="11232" y="21600"/>
                      </a:cubicBezTo>
                      <a:cubicBezTo>
                        <a:pt x="5184" y="21600"/>
                        <a:pt x="0" y="16416"/>
                        <a:pt x="0" y="11232"/>
                      </a:cubicBezTo>
                      <a:cubicBezTo>
                        <a:pt x="0" y="5184"/>
                        <a:pt x="2592" y="0"/>
                        <a:pt x="11232" y="0"/>
                      </a:cubicBezTo>
                      <a:cubicBezTo>
                        <a:pt x="16416" y="0"/>
                        <a:pt x="21600" y="5184"/>
                        <a:pt x="21600" y="1123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11" name="Forma"/>
                <p:cNvSpPr/>
                <p:nvPr/>
              </p:nvSpPr>
              <p:spPr>
                <a:xfrm rot="17790857">
                  <a:off x="379093" y="139826"/>
                  <a:ext cx="81132" cy="71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19089" fill="norm" stroke="1" extrusionOk="0">
                      <a:moveTo>
                        <a:pt x="17704" y="15209"/>
                      </a:moveTo>
                      <a:cubicBezTo>
                        <a:pt x="15004" y="19227"/>
                        <a:pt x="10054" y="20232"/>
                        <a:pt x="6454" y="17720"/>
                      </a:cubicBezTo>
                      <a:cubicBezTo>
                        <a:pt x="2854" y="14706"/>
                        <a:pt x="-1646" y="6669"/>
                        <a:pt x="604" y="2651"/>
                      </a:cubicBezTo>
                      <a:cubicBezTo>
                        <a:pt x="3304" y="-1368"/>
                        <a:pt x="11404" y="-363"/>
                        <a:pt x="15454" y="2651"/>
                      </a:cubicBezTo>
                      <a:cubicBezTo>
                        <a:pt x="19054" y="5162"/>
                        <a:pt x="19954" y="10688"/>
                        <a:pt x="17704" y="1520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12" name="Forma"/>
                <p:cNvSpPr/>
                <p:nvPr/>
              </p:nvSpPr>
              <p:spPr>
                <a:xfrm rot="17790857">
                  <a:off x="394443" y="307255"/>
                  <a:ext cx="53093" cy="686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7" h="20528" fill="norm" stroke="1" extrusionOk="0">
                      <a:moveTo>
                        <a:pt x="9439" y="20464"/>
                      </a:moveTo>
                      <a:cubicBezTo>
                        <a:pt x="3679" y="20464"/>
                        <a:pt x="-641" y="16378"/>
                        <a:pt x="79" y="11707"/>
                      </a:cubicBezTo>
                      <a:cubicBezTo>
                        <a:pt x="79" y="7037"/>
                        <a:pt x="5119" y="-552"/>
                        <a:pt x="10879" y="32"/>
                      </a:cubicBezTo>
                      <a:cubicBezTo>
                        <a:pt x="16639" y="32"/>
                        <a:pt x="20959" y="8205"/>
                        <a:pt x="20239" y="12875"/>
                      </a:cubicBezTo>
                      <a:cubicBezTo>
                        <a:pt x="19519" y="17545"/>
                        <a:pt x="15199" y="21048"/>
                        <a:pt x="9439" y="2046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13" name="Forma"/>
                <p:cNvSpPr/>
                <p:nvPr/>
              </p:nvSpPr>
              <p:spPr>
                <a:xfrm rot="17790857">
                  <a:off x="263306" y="422877"/>
                  <a:ext cx="74640" cy="79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91" h="18903" fill="norm" stroke="1" extrusionOk="0">
                      <a:moveTo>
                        <a:pt x="2773" y="16846"/>
                      </a:moveTo>
                      <a:cubicBezTo>
                        <a:pt x="-587" y="13559"/>
                        <a:pt x="-1067" y="8393"/>
                        <a:pt x="2293" y="5106"/>
                      </a:cubicBezTo>
                      <a:cubicBezTo>
                        <a:pt x="5173" y="1350"/>
                        <a:pt x="13813" y="-1937"/>
                        <a:pt x="17173" y="1350"/>
                      </a:cubicBezTo>
                      <a:cubicBezTo>
                        <a:pt x="20533" y="4167"/>
                        <a:pt x="18133" y="12620"/>
                        <a:pt x="14773" y="16376"/>
                      </a:cubicBezTo>
                      <a:cubicBezTo>
                        <a:pt x="11413" y="19663"/>
                        <a:pt x="6133" y="19663"/>
                        <a:pt x="2773" y="168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14" name="Forma"/>
                <p:cNvSpPr/>
                <p:nvPr/>
              </p:nvSpPr>
              <p:spPr>
                <a:xfrm rot="17790857">
                  <a:off x="103720" y="361885"/>
                  <a:ext cx="76768" cy="60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0" y="4725"/>
                        <a:pt x="3780" y="0"/>
                        <a:pt x="8100" y="0"/>
                      </a:cubicBezTo>
                      <a:cubicBezTo>
                        <a:pt x="12960" y="0"/>
                        <a:pt x="21600" y="4725"/>
                        <a:pt x="21600" y="10125"/>
                      </a:cubicBezTo>
                      <a:cubicBezTo>
                        <a:pt x="21600" y="16200"/>
                        <a:pt x="13500" y="21600"/>
                        <a:pt x="8640" y="21600"/>
                      </a:cubicBezTo>
                      <a:cubicBezTo>
                        <a:pt x="3780" y="21600"/>
                        <a:pt x="0" y="1687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15" name="Forma"/>
                <p:cNvSpPr/>
                <p:nvPr/>
              </p:nvSpPr>
              <p:spPr>
                <a:xfrm rot="17790857">
                  <a:off x="110883" y="465991"/>
                  <a:ext cx="68234" cy="519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8" h="19108" fill="norm" stroke="1" extrusionOk="0">
                      <a:moveTo>
                        <a:pt x="544" y="14204"/>
                      </a:moveTo>
                      <a:cubicBezTo>
                        <a:pt x="-1076" y="10023"/>
                        <a:pt x="1084" y="4449"/>
                        <a:pt x="4864" y="1662"/>
                      </a:cubicBezTo>
                      <a:cubicBezTo>
                        <a:pt x="9184" y="-428"/>
                        <a:pt x="17284" y="-1125"/>
                        <a:pt x="18904" y="3056"/>
                      </a:cubicBezTo>
                      <a:cubicBezTo>
                        <a:pt x="20524" y="7236"/>
                        <a:pt x="15124" y="15598"/>
                        <a:pt x="10804" y="17688"/>
                      </a:cubicBezTo>
                      <a:cubicBezTo>
                        <a:pt x="7024" y="20475"/>
                        <a:pt x="2164" y="19081"/>
                        <a:pt x="544" y="1420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16" name="Forma"/>
                <p:cNvSpPr/>
                <p:nvPr/>
              </p:nvSpPr>
              <p:spPr>
                <a:xfrm rot="17790857">
                  <a:off x="30074" y="233326"/>
                  <a:ext cx="59360" cy="65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9" h="18848" fill="norm" stroke="1" extrusionOk="0">
                      <a:moveTo>
                        <a:pt x="4344" y="1129"/>
                      </a:moveTo>
                      <a:cubicBezTo>
                        <a:pt x="8664" y="-1086"/>
                        <a:pt x="14219" y="22"/>
                        <a:pt x="16687" y="3899"/>
                      </a:cubicBezTo>
                      <a:cubicBezTo>
                        <a:pt x="19156" y="7222"/>
                        <a:pt x="20390" y="15529"/>
                        <a:pt x="16070" y="18299"/>
                      </a:cubicBezTo>
                      <a:cubicBezTo>
                        <a:pt x="11750" y="20514"/>
                        <a:pt x="4344" y="15529"/>
                        <a:pt x="1259" y="12206"/>
                      </a:cubicBezTo>
                      <a:cubicBezTo>
                        <a:pt x="-1210" y="8329"/>
                        <a:pt x="24" y="3345"/>
                        <a:pt x="4344" y="112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17" name="Forma"/>
                <p:cNvSpPr/>
                <p:nvPr/>
              </p:nvSpPr>
              <p:spPr>
                <a:xfrm rot="17790857">
                  <a:off x="95582" y="88785"/>
                  <a:ext cx="62615" cy="724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2" h="19265" fill="norm" stroke="1" extrusionOk="0">
                      <a:moveTo>
                        <a:pt x="12794" y="442"/>
                      </a:moveTo>
                      <a:cubicBezTo>
                        <a:pt x="17594" y="1949"/>
                        <a:pt x="20594" y="6470"/>
                        <a:pt x="18794" y="10488"/>
                      </a:cubicBezTo>
                      <a:cubicBezTo>
                        <a:pt x="16994" y="14507"/>
                        <a:pt x="9794" y="20535"/>
                        <a:pt x="4994" y="19028"/>
                      </a:cubicBezTo>
                      <a:cubicBezTo>
                        <a:pt x="194" y="18023"/>
                        <a:pt x="-1006" y="9484"/>
                        <a:pt x="794" y="5465"/>
                      </a:cubicBezTo>
                      <a:cubicBezTo>
                        <a:pt x="2594" y="1447"/>
                        <a:pt x="7994" y="-1065"/>
                        <a:pt x="12794" y="44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18" name="Forma"/>
                <p:cNvSpPr/>
                <p:nvPr/>
              </p:nvSpPr>
              <p:spPr>
                <a:xfrm rot="17790857">
                  <a:off x="220877" y="72899"/>
                  <a:ext cx="91890" cy="789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11" h="19376" fill="norm" stroke="1" extrusionOk="0">
                      <a:moveTo>
                        <a:pt x="18340" y="5813"/>
                      </a:moveTo>
                      <a:cubicBezTo>
                        <a:pt x="20304" y="10979"/>
                        <a:pt x="18340" y="16144"/>
                        <a:pt x="14413" y="18022"/>
                      </a:cubicBezTo>
                      <a:cubicBezTo>
                        <a:pt x="10093" y="20370"/>
                        <a:pt x="1846" y="19900"/>
                        <a:pt x="275" y="14735"/>
                      </a:cubicBezTo>
                      <a:cubicBezTo>
                        <a:pt x="-1296" y="10040"/>
                        <a:pt x="4202" y="2996"/>
                        <a:pt x="8129" y="648"/>
                      </a:cubicBezTo>
                      <a:cubicBezTo>
                        <a:pt x="12449" y="-1230"/>
                        <a:pt x="16769" y="1118"/>
                        <a:pt x="18340" y="5813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538" name="Gruppo"/>
            <p:cNvGrpSpPr/>
            <p:nvPr/>
          </p:nvGrpSpPr>
          <p:grpSpPr>
            <a:xfrm>
              <a:off x="1520207" y="714342"/>
              <a:ext cx="579706" cy="556712"/>
              <a:chOff x="0" y="-1"/>
              <a:chExt cx="579705" cy="556711"/>
            </a:xfrm>
          </p:grpSpPr>
          <p:grpSp>
            <p:nvGrpSpPr>
              <p:cNvPr id="523" name="Gruppo"/>
              <p:cNvGrpSpPr/>
              <p:nvPr/>
            </p:nvGrpSpPr>
            <p:grpSpPr>
              <a:xfrm>
                <a:off x="58030" y="87889"/>
                <a:ext cx="459506" cy="433496"/>
                <a:chOff x="0" y="0"/>
                <a:chExt cx="459505" cy="433495"/>
              </a:xfrm>
            </p:grpSpPr>
            <p:pic>
              <p:nvPicPr>
                <p:cNvPr id="521" name="image.png" descr="image.png"/>
                <p:cNvPicPr>
                  <a:picLocks noChangeAspect="1"/>
                </p:cNvPicPr>
                <p:nvPr/>
              </p:nvPicPr>
              <p:blipFill>
                <a:blip r:embed="rId38">
                  <a:extLst/>
                </a:blip>
                <a:stretch>
                  <a:fillRect/>
                </a:stretch>
              </p:blipFill>
              <p:spPr>
                <a:xfrm>
                  <a:off x="-1" y="0"/>
                  <a:ext cx="459507" cy="43349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522" name="Forma"/>
                <p:cNvSpPr/>
                <p:nvPr/>
              </p:nvSpPr>
              <p:spPr>
                <a:xfrm rot="17790857">
                  <a:off x="143278" y="125035"/>
                  <a:ext cx="108376" cy="1557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854"/>
                      </a:moveTo>
                      <a:cubicBezTo>
                        <a:pt x="21600" y="17122"/>
                        <a:pt x="21600" y="21600"/>
                        <a:pt x="10989" y="21600"/>
                      </a:cubicBezTo>
                      <a:cubicBezTo>
                        <a:pt x="0" y="21600"/>
                        <a:pt x="0" y="17122"/>
                        <a:pt x="0" y="11854"/>
                      </a:cubicBezTo>
                      <a:cubicBezTo>
                        <a:pt x="0" y="6585"/>
                        <a:pt x="4926" y="0"/>
                        <a:pt x="10989" y="0"/>
                      </a:cubicBezTo>
                      <a:cubicBezTo>
                        <a:pt x="16674" y="0"/>
                        <a:pt x="21600" y="6585"/>
                        <a:pt x="21600" y="11854"/>
                      </a:cubicBezTo>
                      <a:close/>
                    </a:path>
                  </a:pathLst>
                </a:custGeom>
                <a:solidFill>
                  <a:srgbClr val="00223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537" name="Gruppo"/>
              <p:cNvGrpSpPr/>
              <p:nvPr/>
            </p:nvGrpSpPr>
            <p:grpSpPr>
              <a:xfrm>
                <a:off x="-1" y="-2"/>
                <a:ext cx="579706" cy="556712"/>
                <a:chOff x="0" y="0"/>
                <a:chExt cx="579705" cy="556711"/>
              </a:xfrm>
            </p:grpSpPr>
            <p:sp>
              <p:nvSpPr>
                <p:cNvPr id="524" name="Forma"/>
                <p:cNvSpPr/>
                <p:nvPr/>
              </p:nvSpPr>
              <p:spPr>
                <a:xfrm rot="17790857">
                  <a:off x="517053" y="255958"/>
                  <a:ext cx="54189" cy="52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04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0400" y="74"/>
                      </a:cubicBezTo>
                      <a:cubicBezTo>
                        <a:pt x="160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25" name="Forma"/>
                <p:cNvSpPr/>
                <p:nvPr/>
              </p:nvSpPr>
              <p:spPr>
                <a:xfrm rot="17790857">
                  <a:off x="403034" y="419649"/>
                  <a:ext cx="51932" cy="524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12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1200" y="74"/>
                      </a:cubicBezTo>
                      <a:cubicBezTo>
                        <a:pt x="168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26" name="Forma"/>
                <p:cNvSpPr/>
                <p:nvPr/>
              </p:nvSpPr>
              <p:spPr>
                <a:xfrm rot="17790857">
                  <a:off x="7927" y="351921"/>
                  <a:ext cx="45158" cy="45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799" fill="norm" stroke="1" extrusionOk="0">
                      <a:moveTo>
                        <a:pt x="21600" y="9999"/>
                      </a:moveTo>
                      <a:cubicBezTo>
                        <a:pt x="21600" y="15399"/>
                        <a:pt x="21600" y="20799"/>
                        <a:pt x="11270" y="20799"/>
                      </a:cubicBezTo>
                      <a:cubicBezTo>
                        <a:pt x="4696" y="20799"/>
                        <a:pt x="0" y="15399"/>
                        <a:pt x="0" y="9999"/>
                      </a:cubicBezTo>
                      <a:cubicBezTo>
                        <a:pt x="0" y="4599"/>
                        <a:pt x="2817" y="-801"/>
                        <a:pt x="11270" y="99"/>
                      </a:cubicBezTo>
                      <a:cubicBezTo>
                        <a:pt x="16904" y="99"/>
                        <a:pt x="21600" y="4599"/>
                        <a:pt x="21600" y="999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27" name="Forma"/>
                <p:cNvSpPr/>
                <p:nvPr/>
              </p:nvSpPr>
              <p:spPr>
                <a:xfrm rot="17790857">
                  <a:off x="184614" y="15624"/>
                  <a:ext cx="51424" cy="531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1" h="18167" fill="norm" stroke="1" extrusionOk="0">
                      <a:moveTo>
                        <a:pt x="17280" y="15546"/>
                      </a:moveTo>
                      <a:cubicBezTo>
                        <a:pt x="14195" y="18246"/>
                        <a:pt x="11880" y="20271"/>
                        <a:pt x="4166" y="14196"/>
                      </a:cubicBezTo>
                      <a:cubicBezTo>
                        <a:pt x="-463" y="10146"/>
                        <a:pt x="-1234" y="5421"/>
                        <a:pt x="1852" y="2046"/>
                      </a:cubicBezTo>
                      <a:cubicBezTo>
                        <a:pt x="4937" y="-654"/>
                        <a:pt x="9566" y="-1329"/>
                        <a:pt x="14966" y="4071"/>
                      </a:cubicBezTo>
                      <a:cubicBezTo>
                        <a:pt x="18823" y="7446"/>
                        <a:pt x="20366" y="12846"/>
                        <a:pt x="17280" y="155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28" name="Forma"/>
                <p:cNvSpPr/>
                <p:nvPr/>
              </p:nvSpPr>
              <p:spPr>
                <a:xfrm rot="17790857">
                  <a:off x="381934" y="7465"/>
                  <a:ext cx="47416" cy="496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232"/>
                      </a:moveTo>
                      <a:cubicBezTo>
                        <a:pt x="21600" y="16416"/>
                        <a:pt x="21600" y="21600"/>
                        <a:pt x="11232" y="21600"/>
                      </a:cubicBezTo>
                      <a:cubicBezTo>
                        <a:pt x="5184" y="21600"/>
                        <a:pt x="0" y="16416"/>
                        <a:pt x="0" y="11232"/>
                      </a:cubicBezTo>
                      <a:cubicBezTo>
                        <a:pt x="0" y="5184"/>
                        <a:pt x="2592" y="0"/>
                        <a:pt x="11232" y="0"/>
                      </a:cubicBezTo>
                      <a:cubicBezTo>
                        <a:pt x="16416" y="0"/>
                        <a:pt x="21600" y="5184"/>
                        <a:pt x="21600" y="1123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29" name="Forma"/>
                <p:cNvSpPr/>
                <p:nvPr/>
              </p:nvSpPr>
              <p:spPr>
                <a:xfrm rot="17790857">
                  <a:off x="391193" y="142081"/>
                  <a:ext cx="85090" cy="718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19089" fill="norm" stroke="1" extrusionOk="0">
                      <a:moveTo>
                        <a:pt x="17704" y="15209"/>
                      </a:moveTo>
                      <a:cubicBezTo>
                        <a:pt x="15004" y="19227"/>
                        <a:pt x="10054" y="20232"/>
                        <a:pt x="6454" y="17720"/>
                      </a:cubicBezTo>
                      <a:cubicBezTo>
                        <a:pt x="2854" y="14706"/>
                        <a:pt x="-1646" y="6669"/>
                        <a:pt x="604" y="2651"/>
                      </a:cubicBezTo>
                      <a:cubicBezTo>
                        <a:pt x="3304" y="-1368"/>
                        <a:pt x="11404" y="-363"/>
                        <a:pt x="15454" y="2651"/>
                      </a:cubicBezTo>
                      <a:cubicBezTo>
                        <a:pt x="19054" y="5162"/>
                        <a:pt x="19954" y="10688"/>
                        <a:pt x="17704" y="1520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30" name="Forma"/>
                <p:cNvSpPr/>
                <p:nvPr/>
              </p:nvSpPr>
              <p:spPr>
                <a:xfrm rot="17790857">
                  <a:off x="401720" y="302795"/>
                  <a:ext cx="53093" cy="686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7" h="20528" fill="norm" stroke="1" extrusionOk="0">
                      <a:moveTo>
                        <a:pt x="9439" y="20464"/>
                      </a:moveTo>
                      <a:cubicBezTo>
                        <a:pt x="3679" y="20464"/>
                        <a:pt x="-641" y="16378"/>
                        <a:pt x="79" y="11707"/>
                      </a:cubicBezTo>
                      <a:cubicBezTo>
                        <a:pt x="79" y="7037"/>
                        <a:pt x="5119" y="-552"/>
                        <a:pt x="10879" y="32"/>
                      </a:cubicBezTo>
                      <a:cubicBezTo>
                        <a:pt x="16639" y="32"/>
                        <a:pt x="20959" y="8205"/>
                        <a:pt x="20239" y="12875"/>
                      </a:cubicBezTo>
                      <a:cubicBezTo>
                        <a:pt x="19519" y="17545"/>
                        <a:pt x="15199" y="21048"/>
                        <a:pt x="9439" y="2046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31" name="Forma"/>
                <p:cNvSpPr/>
                <p:nvPr/>
              </p:nvSpPr>
              <p:spPr>
                <a:xfrm rot="17790857">
                  <a:off x="269585" y="408287"/>
                  <a:ext cx="76605" cy="79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91" h="18903" fill="norm" stroke="1" extrusionOk="0">
                      <a:moveTo>
                        <a:pt x="2773" y="16846"/>
                      </a:moveTo>
                      <a:cubicBezTo>
                        <a:pt x="-587" y="13559"/>
                        <a:pt x="-1067" y="8393"/>
                        <a:pt x="2293" y="5106"/>
                      </a:cubicBezTo>
                      <a:cubicBezTo>
                        <a:pt x="5173" y="1350"/>
                        <a:pt x="13813" y="-1937"/>
                        <a:pt x="17173" y="1350"/>
                      </a:cubicBezTo>
                      <a:cubicBezTo>
                        <a:pt x="20533" y="4167"/>
                        <a:pt x="18133" y="12620"/>
                        <a:pt x="14773" y="16376"/>
                      </a:cubicBezTo>
                      <a:cubicBezTo>
                        <a:pt x="11413" y="19663"/>
                        <a:pt x="6133" y="19663"/>
                        <a:pt x="2773" y="168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32" name="Forma"/>
                <p:cNvSpPr/>
                <p:nvPr/>
              </p:nvSpPr>
              <p:spPr>
                <a:xfrm rot="17790857">
                  <a:off x="113255" y="391290"/>
                  <a:ext cx="76768" cy="60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0" y="4725"/>
                        <a:pt x="3780" y="0"/>
                        <a:pt x="8100" y="0"/>
                      </a:cubicBezTo>
                      <a:cubicBezTo>
                        <a:pt x="12960" y="0"/>
                        <a:pt x="21600" y="4725"/>
                        <a:pt x="21600" y="10125"/>
                      </a:cubicBezTo>
                      <a:cubicBezTo>
                        <a:pt x="21600" y="16200"/>
                        <a:pt x="13500" y="21600"/>
                        <a:pt x="8640" y="21600"/>
                      </a:cubicBezTo>
                      <a:cubicBezTo>
                        <a:pt x="3780" y="21600"/>
                        <a:pt x="0" y="1687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33" name="Forma"/>
                <p:cNvSpPr/>
                <p:nvPr/>
              </p:nvSpPr>
              <p:spPr>
                <a:xfrm rot="17790857">
                  <a:off x="122675" y="488624"/>
                  <a:ext cx="68234" cy="519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8" h="19108" fill="norm" stroke="1" extrusionOk="0">
                      <a:moveTo>
                        <a:pt x="544" y="14204"/>
                      </a:moveTo>
                      <a:cubicBezTo>
                        <a:pt x="-1076" y="10023"/>
                        <a:pt x="1084" y="4449"/>
                        <a:pt x="4864" y="1662"/>
                      </a:cubicBezTo>
                      <a:cubicBezTo>
                        <a:pt x="9184" y="-428"/>
                        <a:pt x="17284" y="-1125"/>
                        <a:pt x="18904" y="3056"/>
                      </a:cubicBezTo>
                      <a:cubicBezTo>
                        <a:pt x="20524" y="7236"/>
                        <a:pt x="15124" y="15598"/>
                        <a:pt x="10804" y="17688"/>
                      </a:cubicBezTo>
                      <a:cubicBezTo>
                        <a:pt x="7024" y="20475"/>
                        <a:pt x="2164" y="19081"/>
                        <a:pt x="544" y="1420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34" name="Forma"/>
                <p:cNvSpPr/>
                <p:nvPr/>
              </p:nvSpPr>
              <p:spPr>
                <a:xfrm rot="17790857">
                  <a:off x="21547" y="253699"/>
                  <a:ext cx="59360" cy="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9" h="18848" fill="norm" stroke="1" extrusionOk="0">
                      <a:moveTo>
                        <a:pt x="4344" y="1129"/>
                      </a:moveTo>
                      <a:cubicBezTo>
                        <a:pt x="8664" y="-1086"/>
                        <a:pt x="14219" y="22"/>
                        <a:pt x="16687" y="3899"/>
                      </a:cubicBezTo>
                      <a:cubicBezTo>
                        <a:pt x="19156" y="7222"/>
                        <a:pt x="20390" y="15529"/>
                        <a:pt x="16070" y="18299"/>
                      </a:cubicBezTo>
                      <a:cubicBezTo>
                        <a:pt x="11750" y="20514"/>
                        <a:pt x="4344" y="15529"/>
                        <a:pt x="1259" y="12206"/>
                      </a:cubicBezTo>
                      <a:cubicBezTo>
                        <a:pt x="-1210" y="8329"/>
                        <a:pt x="24" y="3345"/>
                        <a:pt x="4344" y="112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35" name="Forma"/>
                <p:cNvSpPr/>
                <p:nvPr/>
              </p:nvSpPr>
              <p:spPr>
                <a:xfrm rot="17790857">
                  <a:off x="101843" y="99011"/>
                  <a:ext cx="64635" cy="724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2" h="19265" fill="norm" stroke="1" extrusionOk="0">
                      <a:moveTo>
                        <a:pt x="12794" y="442"/>
                      </a:moveTo>
                      <a:cubicBezTo>
                        <a:pt x="17594" y="1949"/>
                        <a:pt x="20594" y="6470"/>
                        <a:pt x="18794" y="10488"/>
                      </a:cubicBezTo>
                      <a:cubicBezTo>
                        <a:pt x="16994" y="14507"/>
                        <a:pt x="9794" y="20535"/>
                        <a:pt x="4994" y="19028"/>
                      </a:cubicBezTo>
                      <a:cubicBezTo>
                        <a:pt x="194" y="18023"/>
                        <a:pt x="-1006" y="9484"/>
                        <a:pt x="794" y="5465"/>
                      </a:cubicBezTo>
                      <a:cubicBezTo>
                        <a:pt x="2594" y="1447"/>
                        <a:pt x="7994" y="-1065"/>
                        <a:pt x="12794" y="44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36" name="Forma"/>
                <p:cNvSpPr/>
                <p:nvPr/>
              </p:nvSpPr>
              <p:spPr>
                <a:xfrm rot="17790857">
                  <a:off x="239707" y="45851"/>
                  <a:ext cx="95886" cy="789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11" h="19376" fill="norm" stroke="1" extrusionOk="0">
                      <a:moveTo>
                        <a:pt x="18340" y="5813"/>
                      </a:moveTo>
                      <a:cubicBezTo>
                        <a:pt x="20304" y="10979"/>
                        <a:pt x="18340" y="16144"/>
                        <a:pt x="14413" y="18022"/>
                      </a:cubicBezTo>
                      <a:cubicBezTo>
                        <a:pt x="10093" y="20370"/>
                        <a:pt x="1846" y="19900"/>
                        <a:pt x="275" y="14735"/>
                      </a:cubicBezTo>
                      <a:cubicBezTo>
                        <a:pt x="-1296" y="10040"/>
                        <a:pt x="4202" y="2996"/>
                        <a:pt x="8129" y="648"/>
                      </a:cubicBezTo>
                      <a:cubicBezTo>
                        <a:pt x="12449" y="-1230"/>
                        <a:pt x="16769" y="1118"/>
                        <a:pt x="18340" y="5813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556" name="Gruppo"/>
            <p:cNvGrpSpPr/>
            <p:nvPr/>
          </p:nvGrpSpPr>
          <p:grpSpPr>
            <a:xfrm>
              <a:off x="1787129" y="926628"/>
              <a:ext cx="544832" cy="531821"/>
              <a:chOff x="0" y="0"/>
              <a:chExt cx="544830" cy="531820"/>
            </a:xfrm>
          </p:grpSpPr>
          <p:grpSp>
            <p:nvGrpSpPr>
              <p:cNvPr id="541" name="Gruppo"/>
              <p:cNvGrpSpPr/>
              <p:nvPr/>
            </p:nvGrpSpPr>
            <p:grpSpPr>
              <a:xfrm>
                <a:off x="51204" y="66340"/>
                <a:ext cx="450837" cy="433497"/>
                <a:chOff x="0" y="0"/>
                <a:chExt cx="450835" cy="433496"/>
              </a:xfrm>
            </p:grpSpPr>
            <p:pic>
              <p:nvPicPr>
                <p:cNvPr id="539" name="image.png" descr="image.png"/>
                <p:cNvPicPr>
                  <a:picLocks noChangeAspect="1"/>
                </p:cNvPicPr>
                <p:nvPr/>
              </p:nvPicPr>
              <p:blipFill>
                <a:blip r:embed="rId39">
                  <a:extLst/>
                </a:blip>
                <a:stretch>
                  <a:fillRect/>
                </a:stretch>
              </p:blipFill>
              <p:spPr>
                <a:xfrm>
                  <a:off x="0" y="-1"/>
                  <a:ext cx="450836" cy="43349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540" name="Forma"/>
                <p:cNvSpPr/>
                <p:nvPr/>
              </p:nvSpPr>
              <p:spPr>
                <a:xfrm rot="17790857">
                  <a:off x="136053" y="126210"/>
                  <a:ext cx="112892" cy="160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854"/>
                      </a:moveTo>
                      <a:cubicBezTo>
                        <a:pt x="21600" y="17122"/>
                        <a:pt x="21600" y="21600"/>
                        <a:pt x="10989" y="21600"/>
                      </a:cubicBezTo>
                      <a:cubicBezTo>
                        <a:pt x="0" y="21600"/>
                        <a:pt x="0" y="17122"/>
                        <a:pt x="0" y="11854"/>
                      </a:cubicBezTo>
                      <a:cubicBezTo>
                        <a:pt x="0" y="6585"/>
                        <a:pt x="4926" y="0"/>
                        <a:pt x="10989" y="0"/>
                      </a:cubicBezTo>
                      <a:cubicBezTo>
                        <a:pt x="16674" y="0"/>
                        <a:pt x="21600" y="6585"/>
                        <a:pt x="21600" y="11854"/>
                      </a:cubicBezTo>
                      <a:close/>
                    </a:path>
                  </a:pathLst>
                </a:custGeom>
                <a:solidFill>
                  <a:srgbClr val="00223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555" name="Gruppo"/>
              <p:cNvGrpSpPr/>
              <p:nvPr/>
            </p:nvGrpSpPr>
            <p:grpSpPr>
              <a:xfrm>
                <a:off x="-1" y="-1"/>
                <a:ext cx="544831" cy="531821"/>
                <a:chOff x="0" y="0"/>
                <a:chExt cx="544830" cy="531820"/>
              </a:xfrm>
            </p:grpSpPr>
            <p:sp>
              <p:nvSpPr>
                <p:cNvPr id="542" name="Forma"/>
                <p:cNvSpPr/>
                <p:nvPr/>
              </p:nvSpPr>
              <p:spPr>
                <a:xfrm rot="17790857">
                  <a:off x="483813" y="227681"/>
                  <a:ext cx="51930" cy="52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04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0400" y="74"/>
                      </a:cubicBezTo>
                      <a:cubicBezTo>
                        <a:pt x="160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43" name="Forma"/>
                <p:cNvSpPr/>
                <p:nvPr/>
              </p:nvSpPr>
              <p:spPr>
                <a:xfrm rot="17790857">
                  <a:off x="377694" y="410563"/>
                  <a:ext cx="51932" cy="52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12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1200" y="74"/>
                      </a:cubicBezTo>
                      <a:cubicBezTo>
                        <a:pt x="168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44" name="Forma"/>
                <p:cNvSpPr/>
                <p:nvPr/>
              </p:nvSpPr>
              <p:spPr>
                <a:xfrm rot="17790857">
                  <a:off x="8553" y="343965"/>
                  <a:ext cx="42899" cy="45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799" fill="norm" stroke="1" extrusionOk="0">
                      <a:moveTo>
                        <a:pt x="21600" y="9999"/>
                      </a:moveTo>
                      <a:cubicBezTo>
                        <a:pt x="21600" y="15399"/>
                        <a:pt x="21600" y="20799"/>
                        <a:pt x="11270" y="20799"/>
                      </a:cubicBezTo>
                      <a:cubicBezTo>
                        <a:pt x="4696" y="20799"/>
                        <a:pt x="0" y="15399"/>
                        <a:pt x="0" y="9999"/>
                      </a:cubicBezTo>
                      <a:cubicBezTo>
                        <a:pt x="0" y="4599"/>
                        <a:pt x="2817" y="-801"/>
                        <a:pt x="11270" y="99"/>
                      </a:cubicBezTo>
                      <a:cubicBezTo>
                        <a:pt x="16904" y="99"/>
                        <a:pt x="21600" y="4599"/>
                        <a:pt x="21600" y="999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45" name="Forma"/>
                <p:cNvSpPr/>
                <p:nvPr/>
              </p:nvSpPr>
              <p:spPr>
                <a:xfrm rot="17790857">
                  <a:off x="163521" y="6519"/>
                  <a:ext cx="47468" cy="53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1" h="18167" fill="norm" stroke="1" extrusionOk="0">
                      <a:moveTo>
                        <a:pt x="17280" y="15546"/>
                      </a:moveTo>
                      <a:cubicBezTo>
                        <a:pt x="14195" y="18246"/>
                        <a:pt x="11880" y="20271"/>
                        <a:pt x="4166" y="14196"/>
                      </a:cubicBezTo>
                      <a:cubicBezTo>
                        <a:pt x="-463" y="10146"/>
                        <a:pt x="-1234" y="5421"/>
                        <a:pt x="1852" y="2046"/>
                      </a:cubicBezTo>
                      <a:cubicBezTo>
                        <a:pt x="4937" y="-654"/>
                        <a:pt x="9566" y="-1329"/>
                        <a:pt x="14966" y="4071"/>
                      </a:cubicBezTo>
                      <a:cubicBezTo>
                        <a:pt x="18823" y="7446"/>
                        <a:pt x="20366" y="12846"/>
                        <a:pt x="17280" y="155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46" name="Forma"/>
                <p:cNvSpPr/>
                <p:nvPr/>
              </p:nvSpPr>
              <p:spPr>
                <a:xfrm rot="17790857">
                  <a:off x="356595" y="9670"/>
                  <a:ext cx="47415" cy="496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232"/>
                      </a:moveTo>
                      <a:cubicBezTo>
                        <a:pt x="21600" y="16416"/>
                        <a:pt x="21600" y="21600"/>
                        <a:pt x="11232" y="21600"/>
                      </a:cubicBezTo>
                      <a:cubicBezTo>
                        <a:pt x="5184" y="21600"/>
                        <a:pt x="0" y="16416"/>
                        <a:pt x="0" y="11232"/>
                      </a:cubicBezTo>
                      <a:cubicBezTo>
                        <a:pt x="0" y="5184"/>
                        <a:pt x="2592" y="0"/>
                        <a:pt x="11232" y="0"/>
                      </a:cubicBezTo>
                      <a:cubicBezTo>
                        <a:pt x="16416" y="0"/>
                        <a:pt x="21600" y="5184"/>
                        <a:pt x="21600" y="1123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47" name="Forma"/>
                <p:cNvSpPr/>
                <p:nvPr/>
              </p:nvSpPr>
              <p:spPr>
                <a:xfrm rot="17790857">
                  <a:off x="364405" y="131788"/>
                  <a:ext cx="81133" cy="698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19089" fill="norm" stroke="1" extrusionOk="0">
                      <a:moveTo>
                        <a:pt x="17704" y="15209"/>
                      </a:moveTo>
                      <a:cubicBezTo>
                        <a:pt x="15004" y="19227"/>
                        <a:pt x="10054" y="20232"/>
                        <a:pt x="6454" y="17720"/>
                      </a:cubicBezTo>
                      <a:cubicBezTo>
                        <a:pt x="2854" y="14706"/>
                        <a:pt x="-1646" y="6669"/>
                        <a:pt x="604" y="2651"/>
                      </a:cubicBezTo>
                      <a:cubicBezTo>
                        <a:pt x="3304" y="-1368"/>
                        <a:pt x="11404" y="-363"/>
                        <a:pt x="15454" y="2651"/>
                      </a:cubicBezTo>
                      <a:cubicBezTo>
                        <a:pt x="19054" y="5162"/>
                        <a:pt x="19954" y="10688"/>
                        <a:pt x="17704" y="1520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48" name="Forma"/>
                <p:cNvSpPr/>
                <p:nvPr/>
              </p:nvSpPr>
              <p:spPr>
                <a:xfrm rot="17790857">
                  <a:off x="394442" y="307256"/>
                  <a:ext cx="53093" cy="686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7" h="20528" fill="norm" stroke="1" extrusionOk="0">
                      <a:moveTo>
                        <a:pt x="9439" y="20464"/>
                      </a:moveTo>
                      <a:cubicBezTo>
                        <a:pt x="3679" y="20464"/>
                        <a:pt x="-641" y="16378"/>
                        <a:pt x="79" y="11707"/>
                      </a:cubicBezTo>
                      <a:cubicBezTo>
                        <a:pt x="79" y="7037"/>
                        <a:pt x="5119" y="-552"/>
                        <a:pt x="10879" y="32"/>
                      </a:cubicBezTo>
                      <a:cubicBezTo>
                        <a:pt x="16639" y="32"/>
                        <a:pt x="20959" y="8205"/>
                        <a:pt x="20239" y="12875"/>
                      </a:cubicBezTo>
                      <a:cubicBezTo>
                        <a:pt x="19519" y="17545"/>
                        <a:pt x="15199" y="21048"/>
                        <a:pt x="9439" y="2046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49" name="Forma"/>
                <p:cNvSpPr/>
                <p:nvPr/>
              </p:nvSpPr>
              <p:spPr>
                <a:xfrm rot="17790857">
                  <a:off x="248499" y="419458"/>
                  <a:ext cx="72679" cy="79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91" h="18903" fill="norm" stroke="1" extrusionOk="0">
                      <a:moveTo>
                        <a:pt x="2773" y="16846"/>
                      </a:moveTo>
                      <a:cubicBezTo>
                        <a:pt x="-587" y="13559"/>
                        <a:pt x="-1067" y="8393"/>
                        <a:pt x="2293" y="5106"/>
                      </a:cubicBezTo>
                      <a:cubicBezTo>
                        <a:pt x="5173" y="1350"/>
                        <a:pt x="13813" y="-1937"/>
                        <a:pt x="17173" y="1350"/>
                      </a:cubicBezTo>
                      <a:cubicBezTo>
                        <a:pt x="20533" y="4167"/>
                        <a:pt x="18133" y="12620"/>
                        <a:pt x="14773" y="16376"/>
                      </a:cubicBezTo>
                      <a:cubicBezTo>
                        <a:pt x="11413" y="19663"/>
                        <a:pt x="6133" y="19663"/>
                        <a:pt x="2773" y="168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50" name="Forma"/>
                <p:cNvSpPr/>
                <p:nvPr/>
              </p:nvSpPr>
              <p:spPr>
                <a:xfrm rot="17790857">
                  <a:off x="85658" y="355112"/>
                  <a:ext cx="76767" cy="60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0" y="4725"/>
                        <a:pt x="3780" y="0"/>
                        <a:pt x="8100" y="0"/>
                      </a:cubicBezTo>
                      <a:cubicBezTo>
                        <a:pt x="12960" y="0"/>
                        <a:pt x="21600" y="4725"/>
                        <a:pt x="21600" y="10125"/>
                      </a:cubicBezTo>
                      <a:cubicBezTo>
                        <a:pt x="21600" y="16200"/>
                        <a:pt x="13500" y="21600"/>
                        <a:pt x="8640" y="21600"/>
                      </a:cubicBezTo>
                      <a:cubicBezTo>
                        <a:pt x="3780" y="21600"/>
                        <a:pt x="0" y="1687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51" name="Forma"/>
                <p:cNvSpPr/>
                <p:nvPr/>
              </p:nvSpPr>
              <p:spPr>
                <a:xfrm rot="17790857">
                  <a:off x="92821" y="463733"/>
                  <a:ext cx="68234" cy="519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8" h="19108" fill="norm" stroke="1" extrusionOk="0">
                      <a:moveTo>
                        <a:pt x="544" y="14204"/>
                      </a:moveTo>
                      <a:cubicBezTo>
                        <a:pt x="-1076" y="10023"/>
                        <a:pt x="1084" y="4449"/>
                        <a:pt x="4864" y="1662"/>
                      </a:cubicBezTo>
                      <a:cubicBezTo>
                        <a:pt x="9184" y="-428"/>
                        <a:pt x="17284" y="-1125"/>
                        <a:pt x="18904" y="3056"/>
                      </a:cubicBezTo>
                      <a:cubicBezTo>
                        <a:pt x="20524" y="7236"/>
                        <a:pt x="15124" y="15598"/>
                        <a:pt x="10804" y="17688"/>
                      </a:cubicBezTo>
                      <a:cubicBezTo>
                        <a:pt x="7024" y="20475"/>
                        <a:pt x="2164" y="19081"/>
                        <a:pt x="544" y="1420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52" name="Forma"/>
                <p:cNvSpPr/>
                <p:nvPr/>
              </p:nvSpPr>
              <p:spPr>
                <a:xfrm rot="17790857">
                  <a:off x="17524" y="236701"/>
                  <a:ext cx="57381" cy="65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9" h="18848" fill="norm" stroke="1" extrusionOk="0">
                      <a:moveTo>
                        <a:pt x="4344" y="1129"/>
                      </a:moveTo>
                      <a:cubicBezTo>
                        <a:pt x="8664" y="-1086"/>
                        <a:pt x="14219" y="22"/>
                        <a:pt x="16687" y="3899"/>
                      </a:cubicBezTo>
                      <a:cubicBezTo>
                        <a:pt x="19156" y="7222"/>
                        <a:pt x="20390" y="15529"/>
                        <a:pt x="16070" y="18299"/>
                      </a:cubicBezTo>
                      <a:cubicBezTo>
                        <a:pt x="11750" y="20514"/>
                        <a:pt x="4344" y="15529"/>
                        <a:pt x="1259" y="12206"/>
                      </a:cubicBezTo>
                      <a:cubicBezTo>
                        <a:pt x="-1210" y="8329"/>
                        <a:pt x="24" y="3345"/>
                        <a:pt x="4344" y="112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53" name="Forma"/>
                <p:cNvSpPr/>
                <p:nvPr/>
              </p:nvSpPr>
              <p:spPr>
                <a:xfrm rot="17790857">
                  <a:off x="89824" y="87644"/>
                  <a:ext cx="60595" cy="724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2" h="19265" fill="norm" stroke="1" extrusionOk="0">
                      <a:moveTo>
                        <a:pt x="12794" y="442"/>
                      </a:moveTo>
                      <a:cubicBezTo>
                        <a:pt x="17594" y="1949"/>
                        <a:pt x="20594" y="6470"/>
                        <a:pt x="18794" y="10488"/>
                      </a:cubicBezTo>
                      <a:cubicBezTo>
                        <a:pt x="16994" y="14507"/>
                        <a:pt x="9794" y="20535"/>
                        <a:pt x="4994" y="19028"/>
                      </a:cubicBezTo>
                      <a:cubicBezTo>
                        <a:pt x="194" y="18023"/>
                        <a:pt x="-1006" y="9484"/>
                        <a:pt x="794" y="5465"/>
                      </a:cubicBezTo>
                      <a:cubicBezTo>
                        <a:pt x="2594" y="1447"/>
                        <a:pt x="7994" y="-1065"/>
                        <a:pt x="12794" y="44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54" name="Forma"/>
                <p:cNvSpPr/>
                <p:nvPr/>
              </p:nvSpPr>
              <p:spPr>
                <a:xfrm rot="17790857">
                  <a:off x="215220" y="62618"/>
                  <a:ext cx="91890" cy="76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11" h="19376" fill="norm" stroke="1" extrusionOk="0">
                      <a:moveTo>
                        <a:pt x="18340" y="5813"/>
                      </a:moveTo>
                      <a:cubicBezTo>
                        <a:pt x="20304" y="10979"/>
                        <a:pt x="18340" y="16144"/>
                        <a:pt x="14413" y="18022"/>
                      </a:cubicBezTo>
                      <a:cubicBezTo>
                        <a:pt x="10093" y="20370"/>
                        <a:pt x="1846" y="19900"/>
                        <a:pt x="275" y="14735"/>
                      </a:cubicBezTo>
                      <a:cubicBezTo>
                        <a:pt x="-1296" y="10040"/>
                        <a:pt x="4202" y="2996"/>
                        <a:pt x="8129" y="648"/>
                      </a:cubicBezTo>
                      <a:cubicBezTo>
                        <a:pt x="12449" y="-1230"/>
                        <a:pt x="16769" y="1118"/>
                        <a:pt x="18340" y="5813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574" name="Gruppo"/>
            <p:cNvGrpSpPr/>
            <p:nvPr/>
          </p:nvGrpSpPr>
          <p:grpSpPr>
            <a:xfrm>
              <a:off x="1890431" y="1204216"/>
              <a:ext cx="775807" cy="659039"/>
              <a:chOff x="-1" y="-1"/>
              <a:chExt cx="775806" cy="659038"/>
            </a:xfrm>
          </p:grpSpPr>
          <p:grpSp>
            <p:nvGrpSpPr>
              <p:cNvPr id="559" name="Gruppo"/>
              <p:cNvGrpSpPr/>
              <p:nvPr/>
            </p:nvGrpSpPr>
            <p:grpSpPr>
              <a:xfrm>
                <a:off x="112630" y="22837"/>
                <a:ext cx="598225" cy="589556"/>
                <a:chOff x="0" y="0"/>
                <a:chExt cx="598223" cy="589555"/>
              </a:xfrm>
            </p:grpSpPr>
            <p:pic>
              <p:nvPicPr>
                <p:cNvPr id="557" name="image.png" descr="image.png"/>
                <p:cNvPicPr>
                  <a:picLocks noChangeAspect="1"/>
                </p:cNvPicPr>
                <p:nvPr/>
              </p:nvPicPr>
              <p:blipFill>
                <a:blip r:embed="rId40">
                  <a:extLst/>
                </a:blip>
                <a:stretch>
                  <a:fillRect/>
                </a:stretch>
              </p:blipFill>
              <p:spPr>
                <a:xfrm>
                  <a:off x="0" y="-1"/>
                  <a:ext cx="598224" cy="58955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558" name="Forma"/>
                <p:cNvSpPr/>
                <p:nvPr/>
              </p:nvSpPr>
              <p:spPr>
                <a:xfrm rot="21363704">
                  <a:off x="198233" y="173216"/>
                  <a:ext cx="149016" cy="212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854"/>
                      </a:moveTo>
                      <a:cubicBezTo>
                        <a:pt x="21600" y="17122"/>
                        <a:pt x="21600" y="21600"/>
                        <a:pt x="10989" y="21600"/>
                      </a:cubicBezTo>
                      <a:cubicBezTo>
                        <a:pt x="0" y="21600"/>
                        <a:pt x="0" y="17122"/>
                        <a:pt x="0" y="11854"/>
                      </a:cubicBezTo>
                      <a:cubicBezTo>
                        <a:pt x="0" y="6585"/>
                        <a:pt x="4926" y="0"/>
                        <a:pt x="10989" y="0"/>
                      </a:cubicBezTo>
                      <a:cubicBezTo>
                        <a:pt x="16674" y="0"/>
                        <a:pt x="21600" y="6585"/>
                        <a:pt x="21600" y="11854"/>
                      </a:cubicBezTo>
                      <a:close/>
                    </a:path>
                  </a:pathLst>
                </a:custGeom>
                <a:solidFill>
                  <a:srgbClr val="00223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573" name="Gruppo"/>
              <p:cNvGrpSpPr/>
              <p:nvPr/>
            </p:nvGrpSpPr>
            <p:grpSpPr>
              <a:xfrm>
                <a:off x="-2" y="-2"/>
                <a:ext cx="775807" cy="659040"/>
                <a:chOff x="-1" y="-1"/>
                <a:chExt cx="775806" cy="659038"/>
              </a:xfrm>
            </p:grpSpPr>
            <p:sp>
              <p:nvSpPr>
                <p:cNvPr id="560" name="Forma"/>
                <p:cNvSpPr/>
                <p:nvPr/>
              </p:nvSpPr>
              <p:spPr>
                <a:xfrm rot="21363704">
                  <a:off x="552527" y="577692"/>
                  <a:ext cx="74510" cy="69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04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0400" y="74"/>
                      </a:cubicBezTo>
                      <a:cubicBezTo>
                        <a:pt x="160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61" name="Forma"/>
                <p:cNvSpPr/>
                <p:nvPr/>
              </p:nvSpPr>
              <p:spPr>
                <a:xfrm rot="21363704">
                  <a:off x="245470" y="584540"/>
                  <a:ext cx="72251" cy="72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12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1200" y="74"/>
                      </a:cubicBezTo>
                      <a:cubicBezTo>
                        <a:pt x="168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62" name="Forma"/>
                <p:cNvSpPr/>
                <p:nvPr/>
              </p:nvSpPr>
              <p:spPr>
                <a:xfrm rot="21363704">
                  <a:off x="73877" y="78733"/>
                  <a:ext cx="60962" cy="608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799" fill="norm" stroke="1" extrusionOk="0">
                      <a:moveTo>
                        <a:pt x="21600" y="9999"/>
                      </a:moveTo>
                      <a:cubicBezTo>
                        <a:pt x="21600" y="15399"/>
                        <a:pt x="21600" y="20799"/>
                        <a:pt x="11270" y="20799"/>
                      </a:cubicBezTo>
                      <a:cubicBezTo>
                        <a:pt x="4696" y="20799"/>
                        <a:pt x="0" y="15399"/>
                        <a:pt x="0" y="9999"/>
                      </a:cubicBezTo>
                      <a:cubicBezTo>
                        <a:pt x="0" y="4599"/>
                        <a:pt x="2817" y="-801"/>
                        <a:pt x="11270" y="99"/>
                      </a:cubicBezTo>
                      <a:cubicBezTo>
                        <a:pt x="16904" y="99"/>
                        <a:pt x="21600" y="4599"/>
                        <a:pt x="21600" y="999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63" name="Forma"/>
                <p:cNvSpPr/>
                <p:nvPr/>
              </p:nvSpPr>
              <p:spPr>
                <a:xfrm rot="21363704">
                  <a:off x="594728" y="36400"/>
                  <a:ext cx="61311" cy="702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1" h="18167" fill="norm" stroke="1" extrusionOk="0">
                      <a:moveTo>
                        <a:pt x="17280" y="15546"/>
                      </a:moveTo>
                      <a:cubicBezTo>
                        <a:pt x="14195" y="18246"/>
                        <a:pt x="11880" y="20271"/>
                        <a:pt x="4166" y="14196"/>
                      </a:cubicBezTo>
                      <a:cubicBezTo>
                        <a:pt x="-463" y="10146"/>
                        <a:pt x="-1234" y="5421"/>
                        <a:pt x="1852" y="2046"/>
                      </a:cubicBezTo>
                      <a:cubicBezTo>
                        <a:pt x="4937" y="-654"/>
                        <a:pt x="9566" y="-1329"/>
                        <a:pt x="14966" y="4071"/>
                      </a:cubicBezTo>
                      <a:cubicBezTo>
                        <a:pt x="18823" y="7446"/>
                        <a:pt x="20366" y="12846"/>
                        <a:pt x="17280" y="155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64" name="Forma"/>
                <p:cNvSpPr/>
                <p:nvPr/>
              </p:nvSpPr>
              <p:spPr>
                <a:xfrm rot="21363704">
                  <a:off x="708235" y="281850"/>
                  <a:ext cx="65477" cy="6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232"/>
                      </a:moveTo>
                      <a:cubicBezTo>
                        <a:pt x="21600" y="16416"/>
                        <a:pt x="21600" y="21600"/>
                        <a:pt x="11232" y="21600"/>
                      </a:cubicBezTo>
                      <a:cubicBezTo>
                        <a:pt x="5184" y="21600"/>
                        <a:pt x="0" y="16416"/>
                        <a:pt x="0" y="11232"/>
                      </a:cubicBezTo>
                      <a:cubicBezTo>
                        <a:pt x="0" y="5184"/>
                        <a:pt x="2592" y="0"/>
                        <a:pt x="11232" y="0"/>
                      </a:cubicBezTo>
                      <a:cubicBezTo>
                        <a:pt x="16416" y="0"/>
                        <a:pt x="21600" y="5184"/>
                        <a:pt x="21600" y="1123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65" name="Forma"/>
                <p:cNvSpPr/>
                <p:nvPr/>
              </p:nvSpPr>
              <p:spPr>
                <a:xfrm rot="21363704">
                  <a:off x="546139" y="385820"/>
                  <a:ext cx="108834" cy="97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19089" fill="norm" stroke="1" extrusionOk="0">
                      <a:moveTo>
                        <a:pt x="17704" y="15209"/>
                      </a:moveTo>
                      <a:cubicBezTo>
                        <a:pt x="15004" y="19227"/>
                        <a:pt x="10054" y="20232"/>
                        <a:pt x="6454" y="17720"/>
                      </a:cubicBezTo>
                      <a:cubicBezTo>
                        <a:pt x="2854" y="14706"/>
                        <a:pt x="-1646" y="6669"/>
                        <a:pt x="604" y="2651"/>
                      </a:cubicBezTo>
                      <a:cubicBezTo>
                        <a:pt x="3304" y="-1368"/>
                        <a:pt x="11404" y="-363"/>
                        <a:pt x="15454" y="2651"/>
                      </a:cubicBezTo>
                      <a:cubicBezTo>
                        <a:pt x="19054" y="5162"/>
                        <a:pt x="19954" y="10688"/>
                        <a:pt x="17704" y="1520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66" name="Forma"/>
                <p:cNvSpPr/>
                <p:nvPr/>
              </p:nvSpPr>
              <p:spPr>
                <a:xfrm rot="21363704">
                  <a:off x="376369" y="501022"/>
                  <a:ext cx="72206" cy="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7" h="20528" fill="norm" stroke="1" extrusionOk="0">
                      <a:moveTo>
                        <a:pt x="9439" y="20464"/>
                      </a:moveTo>
                      <a:cubicBezTo>
                        <a:pt x="3679" y="20464"/>
                        <a:pt x="-641" y="16378"/>
                        <a:pt x="79" y="11707"/>
                      </a:cubicBezTo>
                      <a:cubicBezTo>
                        <a:pt x="79" y="7037"/>
                        <a:pt x="5119" y="-552"/>
                        <a:pt x="10879" y="32"/>
                      </a:cubicBezTo>
                      <a:cubicBezTo>
                        <a:pt x="16639" y="32"/>
                        <a:pt x="20959" y="8205"/>
                        <a:pt x="20239" y="12875"/>
                      </a:cubicBezTo>
                      <a:cubicBezTo>
                        <a:pt x="19519" y="17545"/>
                        <a:pt x="15199" y="21048"/>
                        <a:pt x="9439" y="2046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67" name="Forma"/>
                <p:cNvSpPr/>
                <p:nvPr/>
              </p:nvSpPr>
              <p:spPr>
                <a:xfrm rot="21363704">
                  <a:off x="145418" y="435145"/>
                  <a:ext cx="104104" cy="1067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91" h="18903" fill="norm" stroke="1" extrusionOk="0">
                      <a:moveTo>
                        <a:pt x="2773" y="16846"/>
                      </a:moveTo>
                      <a:cubicBezTo>
                        <a:pt x="-587" y="13559"/>
                        <a:pt x="-1067" y="8393"/>
                        <a:pt x="2293" y="5106"/>
                      </a:cubicBezTo>
                      <a:cubicBezTo>
                        <a:pt x="5173" y="1350"/>
                        <a:pt x="13813" y="-1937"/>
                        <a:pt x="17173" y="1350"/>
                      </a:cubicBezTo>
                      <a:cubicBezTo>
                        <a:pt x="20533" y="4167"/>
                        <a:pt x="18133" y="12620"/>
                        <a:pt x="14773" y="16376"/>
                      </a:cubicBezTo>
                      <a:cubicBezTo>
                        <a:pt x="11413" y="19663"/>
                        <a:pt x="6133" y="19663"/>
                        <a:pt x="2773" y="168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68" name="Forma"/>
                <p:cNvSpPr/>
                <p:nvPr/>
              </p:nvSpPr>
              <p:spPr>
                <a:xfrm rot="21363704">
                  <a:off x="103148" y="216376"/>
                  <a:ext cx="106116" cy="812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0" y="4725"/>
                        <a:pt x="3780" y="0"/>
                        <a:pt x="8100" y="0"/>
                      </a:cubicBezTo>
                      <a:cubicBezTo>
                        <a:pt x="12960" y="0"/>
                        <a:pt x="21600" y="4725"/>
                        <a:pt x="21600" y="10125"/>
                      </a:cubicBezTo>
                      <a:cubicBezTo>
                        <a:pt x="21600" y="16200"/>
                        <a:pt x="13500" y="21600"/>
                        <a:pt x="8640" y="21600"/>
                      </a:cubicBezTo>
                      <a:cubicBezTo>
                        <a:pt x="3780" y="21600"/>
                        <a:pt x="0" y="1687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69" name="Forma"/>
                <p:cNvSpPr/>
                <p:nvPr/>
              </p:nvSpPr>
              <p:spPr>
                <a:xfrm rot="21363704">
                  <a:off x="2288" y="292783"/>
                  <a:ext cx="94321" cy="69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8" h="19108" fill="norm" stroke="1" extrusionOk="0">
                      <a:moveTo>
                        <a:pt x="544" y="14204"/>
                      </a:moveTo>
                      <a:cubicBezTo>
                        <a:pt x="-1076" y="10023"/>
                        <a:pt x="1084" y="4449"/>
                        <a:pt x="4864" y="1662"/>
                      </a:cubicBezTo>
                      <a:cubicBezTo>
                        <a:pt x="9184" y="-428"/>
                        <a:pt x="17284" y="-1125"/>
                        <a:pt x="18904" y="3056"/>
                      </a:cubicBezTo>
                      <a:cubicBezTo>
                        <a:pt x="20524" y="7236"/>
                        <a:pt x="15124" y="15598"/>
                        <a:pt x="10804" y="17688"/>
                      </a:cubicBezTo>
                      <a:cubicBezTo>
                        <a:pt x="7024" y="20475"/>
                        <a:pt x="2164" y="19081"/>
                        <a:pt x="544" y="1420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70" name="Forma"/>
                <p:cNvSpPr/>
                <p:nvPr/>
              </p:nvSpPr>
              <p:spPr>
                <a:xfrm rot="21363704">
                  <a:off x="207459" y="27468"/>
                  <a:ext cx="79148" cy="90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9" h="18848" fill="norm" stroke="1" extrusionOk="0">
                      <a:moveTo>
                        <a:pt x="4344" y="1129"/>
                      </a:moveTo>
                      <a:cubicBezTo>
                        <a:pt x="8664" y="-1086"/>
                        <a:pt x="14219" y="22"/>
                        <a:pt x="16687" y="3899"/>
                      </a:cubicBezTo>
                      <a:cubicBezTo>
                        <a:pt x="19156" y="7222"/>
                        <a:pt x="20390" y="15529"/>
                        <a:pt x="16070" y="18299"/>
                      </a:cubicBezTo>
                      <a:cubicBezTo>
                        <a:pt x="11750" y="20514"/>
                        <a:pt x="4344" y="15529"/>
                        <a:pt x="1259" y="12206"/>
                      </a:cubicBezTo>
                      <a:cubicBezTo>
                        <a:pt x="-1210" y="8329"/>
                        <a:pt x="24" y="3345"/>
                        <a:pt x="4344" y="112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71" name="Forma"/>
                <p:cNvSpPr/>
                <p:nvPr/>
              </p:nvSpPr>
              <p:spPr>
                <a:xfrm rot="21363704">
                  <a:off x="421462" y="2864"/>
                  <a:ext cx="86854" cy="986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2" h="19265" fill="norm" stroke="1" extrusionOk="0">
                      <a:moveTo>
                        <a:pt x="12794" y="442"/>
                      </a:moveTo>
                      <a:cubicBezTo>
                        <a:pt x="17594" y="1949"/>
                        <a:pt x="20594" y="6470"/>
                        <a:pt x="18794" y="10488"/>
                      </a:cubicBezTo>
                      <a:cubicBezTo>
                        <a:pt x="16994" y="14507"/>
                        <a:pt x="9794" y="20535"/>
                        <a:pt x="4994" y="19028"/>
                      </a:cubicBezTo>
                      <a:cubicBezTo>
                        <a:pt x="194" y="18023"/>
                        <a:pt x="-1006" y="9484"/>
                        <a:pt x="794" y="5465"/>
                      </a:cubicBezTo>
                      <a:cubicBezTo>
                        <a:pt x="2594" y="1447"/>
                        <a:pt x="7994" y="-1065"/>
                        <a:pt x="12794" y="44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72" name="Forma"/>
                <p:cNvSpPr/>
                <p:nvPr/>
              </p:nvSpPr>
              <p:spPr>
                <a:xfrm rot="21363704">
                  <a:off x="545356" y="155428"/>
                  <a:ext cx="127846" cy="1073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11" h="19376" fill="norm" stroke="1" extrusionOk="0">
                      <a:moveTo>
                        <a:pt x="18340" y="5813"/>
                      </a:moveTo>
                      <a:cubicBezTo>
                        <a:pt x="20304" y="10979"/>
                        <a:pt x="18340" y="16144"/>
                        <a:pt x="14413" y="18022"/>
                      </a:cubicBezTo>
                      <a:cubicBezTo>
                        <a:pt x="10093" y="20370"/>
                        <a:pt x="1846" y="19900"/>
                        <a:pt x="275" y="14735"/>
                      </a:cubicBezTo>
                      <a:cubicBezTo>
                        <a:pt x="-1296" y="10040"/>
                        <a:pt x="4202" y="2996"/>
                        <a:pt x="8129" y="648"/>
                      </a:cubicBezTo>
                      <a:cubicBezTo>
                        <a:pt x="12449" y="-1230"/>
                        <a:pt x="16769" y="1118"/>
                        <a:pt x="18340" y="5813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592" name="Gruppo"/>
            <p:cNvGrpSpPr/>
            <p:nvPr/>
          </p:nvGrpSpPr>
          <p:grpSpPr>
            <a:xfrm>
              <a:off x="1439669" y="239331"/>
              <a:ext cx="482507" cy="509723"/>
              <a:chOff x="-2" y="-1"/>
              <a:chExt cx="482506" cy="509721"/>
            </a:xfrm>
          </p:grpSpPr>
          <p:grpSp>
            <p:nvGrpSpPr>
              <p:cNvPr id="577" name="Gruppo"/>
              <p:cNvGrpSpPr/>
              <p:nvPr/>
            </p:nvGrpSpPr>
            <p:grpSpPr>
              <a:xfrm>
                <a:off x="43200" y="42705"/>
                <a:ext cx="390148" cy="416158"/>
                <a:chOff x="0" y="0"/>
                <a:chExt cx="390147" cy="416157"/>
              </a:xfrm>
            </p:grpSpPr>
            <p:pic>
              <p:nvPicPr>
                <p:cNvPr id="575" name="image.png" descr="image.png"/>
                <p:cNvPicPr>
                  <a:picLocks noChangeAspect="1"/>
                </p:cNvPicPr>
                <p:nvPr/>
              </p:nvPicPr>
              <p:blipFill>
                <a:blip r:embed="rId41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390148" cy="41615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576" name="Forma"/>
                <p:cNvSpPr/>
                <p:nvPr/>
              </p:nvSpPr>
              <p:spPr>
                <a:xfrm rot="1439392">
                  <a:off x="135919" y="118037"/>
                  <a:ext cx="103861" cy="1467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854"/>
                      </a:moveTo>
                      <a:cubicBezTo>
                        <a:pt x="21600" y="17122"/>
                        <a:pt x="21600" y="21600"/>
                        <a:pt x="10989" y="21600"/>
                      </a:cubicBezTo>
                      <a:cubicBezTo>
                        <a:pt x="0" y="21600"/>
                        <a:pt x="0" y="17122"/>
                        <a:pt x="0" y="11854"/>
                      </a:cubicBezTo>
                      <a:cubicBezTo>
                        <a:pt x="0" y="6585"/>
                        <a:pt x="4926" y="0"/>
                        <a:pt x="10989" y="0"/>
                      </a:cubicBezTo>
                      <a:cubicBezTo>
                        <a:pt x="16674" y="0"/>
                        <a:pt x="21600" y="6585"/>
                        <a:pt x="21600" y="11854"/>
                      </a:cubicBezTo>
                      <a:close/>
                    </a:path>
                  </a:pathLst>
                </a:custGeom>
                <a:solidFill>
                  <a:srgbClr val="00223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591" name="Gruppo"/>
              <p:cNvGrpSpPr/>
              <p:nvPr/>
            </p:nvGrpSpPr>
            <p:grpSpPr>
              <a:xfrm>
                <a:off x="-3" y="-2"/>
                <a:ext cx="482508" cy="509723"/>
                <a:chOff x="-2" y="0"/>
                <a:chExt cx="482506" cy="509721"/>
              </a:xfrm>
            </p:grpSpPr>
            <p:sp>
              <p:nvSpPr>
                <p:cNvPr id="578" name="Forma"/>
                <p:cNvSpPr/>
                <p:nvPr/>
              </p:nvSpPr>
              <p:spPr>
                <a:xfrm rot="1439392">
                  <a:off x="244283" y="455721"/>
                  <a:ext cx="49674" cy="458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04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0400" y="74"/>
                      </a:cubicBezTo>
                      <a:cubicBezTo>
                        <a:pt x="160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79" name="Forma"/>
                <p:cNvSpPr/>
                <p:nvPr/>
              </p:nvSpPr>
              <p:spPr>
                <a:xfrm rot="1439392">
                  <a:off x="59130" y="360963"/>
                  <a:ext cx="47416" cy="48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12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1200" y="74"/>
                      </a:cubicBezTo>
                      <a:cubicBezTo>
                        <a:pt x="168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80" name="Forma"/>
                <p:cNvSpPr/>
                <p:nvPr/>
              </p:nvSpPr>
              <p:spPr>
                <a:xfrm rot="1439392">
                  <a:off x="124609" y="6477"/>
                  <a:ext cx="40643" cy="413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799" fill="norm" stroke="1" extrusionOk="0">
                      <a:moveTo>
                        <a:pt x="21600" y="9999"/>
                      </a:moveTo>
                      <a:cubicBezTo>
                        <a:pt x="21600" y="15399"/>
                        <a:pt x="21600" y="20799"/>
                        <a:pt x="11270" y="20799"/>
                      </a:cubicBezTo>
                      <a:cubicBezTo>
                        <a:pt x="4696" y="20799"/>
                        <a:pt x="0" y="15399"/>
                        <a:pt x="0" y="9999"/>
                      </a:cubicBezTo>
                      <a:cubicBezTo>
                        <a:pt x="0" y="4599"/>
                        <a:pt x="2817" y="-801"/>
                        <a:pt x="11270" y="99"/>
                      </a:cubicBezTo>
                      <a:cubicBezTo>
                        <a:pt x="16904" y="99"/>
                        <a:pt x="21600" y="4599"/>
                        <a:pt x="21600" y="999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81" name="Forma"/>
                <p:cNvSpPr/>
                <p:nvPr/>
              </p:nvSpPr>
              <p:spPr>
                <a:xfrm rot="1439392">
                  <a:off x="435005" y="139377"/>
                  <a:ext cx="39557" cy="474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1" h="18167" fill="norm" stroke="1" extrusionOk="0">
                      <a:moveTo>
                        <a:pt x="17280" y="15546"/>
                      </a:moveTo>
                      <a:cubicBezTo>
                        <a:pt x="14195" y="18246"/>
                        <a:pt x="11880" y="20271"/>
                        <a:pt x="4166" y="14196"/>
                      </a:cubicBezTo>
                      <a:cubicBezTo>
                        <a:pt x="-463" y="10146"/>
                        <a:pt x="-1234" y="5421"/>
                        <a:pt x="1852" y="2046"/>
                      </a:cubicBezTo>
                      <a:cubicBezTo>
                        <a:pt x="4937" y="-654"/>
                        <a:pt x="9566" y="-1329"/>
                        <a:pt x="14966" y="4071"/>
                      </a:cubicBezTo>
                      <a:cubicBezTo>
                        <a:pt x="18823" y="7446"/>
                        <a:pt x="20366" y="12846"/>
                        <a:pt x="17280" y="155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82" name="Forma"/>
                <p:cNvSpPr/>
                <p:nvPr/>
              </p:nvSpPr>
              <p:spPr>
                <a:xfrm rot="1439392">
                  <a:off x="431992" y="327820"/>
                  <a:ext cx="42901" cy="42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232"/>
                      </a:moveTo>
                      <a:cubicBezTo>
                        <a:pt x="21600" y="16416"/>
                        <a:pt x="21600" y="21600"/>
                        <a:pt x="11232" y="21600"/>
                      </a:cubicBezTo>
                      <a:cubicBezTo>
                        <a:pt x="5184" y="21600"/>
                        <a:pt x="0" y="16416"/>
                        <a:pt x="0" y="11232"/>
                      </a:cubicBezTo>
                      <a:cubicBezTo>
                        <a:pt x="0" y="5184"/>
                        <a:pt x="2592" y="0"/>
                        <a:pt x="11232" y="0"/>
                      </a:cubicBezTo>
                      <a:cubicBezTo>
                        <a:pt x="16416" y="0"/>
                        <a:pt x="21600" y="5184"/>
                        <a:pt x="21600" y="1123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83" name="Forma"/>
                <p:cNvSpPr/>
                <p:nvPr/>
              </p:nvSpPr>
              <p:spPr>
                <a:xfrm rot="1439392">
                  <a:off x="293597" y="342027"/>
                  <a:ext cx="73217" cy="65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19089" fill="norm" stroke="1" extrusionOk="0">
                      <a:moveTo>
                        <a:pt x="17704" y="15209"/>
                      </a:moveTo>
                      <a:cubicBezTo>
                        <a:pt x="15004" y="19227"/>
                        <a:pt x="10054" y="20232"/>
                        <a:pt x="6454" y="17720"/>
                      </a:cubicBezTo>
                      <a:cubicBezTo>
                        <a:pt x="2854" y="14706"/>
                        <a:pt x="-1646" y="6669"/>
                        <a:pt x="604" y="2651"/>
                      </a:cubicBezTo>
                      <a:cubicBezTo>
                        <a:pt x="3304" y="-1368"/>
                        <a:pt x="11404" y="-363"/>
                        <a:pt x="15454" y="2651"/>
                      </a:cubicBezTo>
                      <a:cubicBezTo>
                        <a:pt x="19054" y="5162"/>
                        <a:pt x="19954" y="10688"/>
                        <a:pt x="17704" y="1520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84" name="Forma"/>
                <p:cNvSpPr/>
                <p:nvPr/>
              </p:nvSpPr>
              <p:spPr>
                <a:xfrm rot="1439392">
                  <a:off x="153550" y="349810"/>
                  <a:ext cx="48846" cy="622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7" h="20528" fill="norm" stroke="1" extrusionOk="0">
                      <a:moveTo>
                        <a:pt x="9439" y="20464"/>
                      </a:moveTo>
                      <a:cubicBezTo>
                        <a:pt x="3679" y="20464"/>
                        <a:pt x="-641" y="16378"/>
                        <a:pt x="79" y="11707"/>
                      </a:cubicBezTo>
                      <a:cubicBezTo>
                        <a:pt x="79" y="7037"/>
                        <a:pt x="5119" y="-552"/>
                        <a:pt x="10879" y="32"/>
                      </a:cubicBezTo>
                      <a:cubicBezTo>
                        <a:pt x="16639" y="32"/>
                        <a:pt x="20959" y="8205"/>
                        <a:pt x="20239" y="12875"/>
                      </a:cubicBezTo>
                      <a:cubicBezTo>
                        <a:pt x="19519" y="17545"/>
                        <a:pt x="15199" y="21048"/>
                        <a:pt x="9439" y="2046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85" name="Forma"/>
                <p:cNvSpPr/>
                <p:nvPr/>
              </p:nvSpPr>
              <p:spPr>
                <a:xfrm rot="1439392">
                  <a:off x="42247" y="244104"/>
                  <a:ext cx="68748" cy="711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91" h="18903" fill="norm" stroke="1" extrusionOk="0">
                      <a:moveTo>
                        <a:pt x="2773" y="16846"/>
                      </a:moveTo>
                      <a:cubicBezTo>
                        <a:pt x="-587" y="13559"/>
                        <a:pt x="-1067" y="8393"/>
                        <a:pt x="2293" y="5106"/>
                      </a:cubicBezTo>
                      <a:cubicBezTo>
                        <a:pt x="5173" y="1350"/>
                        <a:pt x="13813" y="-1937"/>
                        <a:pt x="17173" y="1350"/>
                      </a:cubicBezTo>
                      <a:cubicBezTo>
                        <a:pt x="20533" y="4167"/>
                        <a:pt x="18133" y="12620"/>
                        <a:pt x="14773" y="16376"/>
                      </a:cubicBezTo>
                      <a:cubicBezTo>
                        <a:pt x="11413" y="19663"/>
                        <a:pt x="6133" y="19663"/>
                        <a:pt x="2773" y="168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86" name="Forma"/>
                <p:cNvSpPr/>
                <p:nvPr/>
              </p:nvSpPr>
              <p:spPr>
                <a:xfrm rot="1439392">
                  <a:off x="93323" y="104297"/>
                  <a:ext cx="69994" cy="54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0" y="4725"/>
                        <a:pt x="3780" y="0"/>
                        <a:pt x="8100" y="0"/>
                      </a:cubicBezTo>
                      <a:cubicBezTo>
                        <a:pt x="12960" y="0"/>
                        <a:pt x="21600" y="4725"/>
                        <a:pt x="21600" y="10125"/>
                      </a:cubicBezTo>
                      <a:cubicBezTo>
                        <a:pt x="21600" y="16200"/>
                        <a:pt x="13500" y="21600"/>
                        <a:pt x="8640" y="21600"/>
                      </a:cubicBezTo>
                      <a:cubicBezTo>
                        <a:pt x="3780" y="21600"/>
                        <a:pt x="0" y="1687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87" name="Forma"/>
                <p:cNvSpPr/>
                <p:nvPr/>
              </p:nvSpPr>
              <p:spPr>
                <a:xfrm rot="1439392">
                  <a:off x="6650" y="118153"/>
                  <a:ext cx="62213" cy="459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8" h="19108" fill="norm" stroke="1" extrusionOk="0">
                      <a:moveTo>
                        <a:pt x="544" y="14204"/>
                      </a:moveTo>
                      <a:cubicBezTo>
                        <a:pt x="-1076" y="10023"/>
                        <a:pt x="1084" y="4449"/>
                        <a:pt x="4864" y="1662"/>
                      </a:cubicBezTo>
                      <a:cubicBezTo>
                        <a:pt x="9184" y="-428"/>
                        <a:pt x="17284" y="-1125"/>
                        <a:pt x="18904" y="3056"/>
                      </a:cubicBezTo>
                      <a:cubicBezTo>
                        <a:pt x="20524" y="7236"/>
                        <a:pt x="15124" y="15598"/>
                        <a:pt x="10804" y="17688"/>
                      </a:cubicBezTo>
                      <a:cubicBezTo>
                        <a:pt x="7024" y="20475"/>
                        <a:pt x="2164" y="19081"/>
                        <a:pt x="544" y="1420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88" name="Forma"/>
                <p:cNvSpPr/>
                <p:nvPr/>
              </p:nvSpPr>
              <p:spPr>
                <a:xfrm rot="1439392">
                  <a:off x="216803" y="24102"/>
                  <a:ext cx="53426" cy="59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9" h="18848" fill="norm" stroke="1" extrusionOk="0">
                      <a:moveTo>
                        <a:pt x="4344" y="1129"/>
                      </a:moveTo>
                      <a:cubicBezTo>
                        <a:pt x="8664" y="-1086"/>
                        <a:pt x="14219" y="22"/>
                        <a:pt x="16687" y="3899"/>
                      </a:cubicBezTo>
                      <a:cubicBezTo>
                        <a:pt x="19156" y="7222"/>
                        <a:pt x="20390" y="15529"/>
                        <a:pt x="16070" y="18299"/>
                      </a:cubicBezTo>
                      <a:cubicBezTo>
                        <a:pt x="11750" y="20514"/>
                        <a:pt x="4344" y="15529"/>
                        <a:pt x="1259" y="12206"/>
                      </a:cubicBezTo>
                      <a:cubicBezTo>
                        <a:pt x="-1210" y="8329"/>
                        <a:pt x="24" y="3345"/>
                        <a:pt x="4344" y="112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89" name="Forma"/>
                <p:cNvSpPr/>
                <p:nvPr/>
              </p:nvSpPr>
              <p:spPr>
                <a:xfrm rot="1439392">
                  <a:off x="342542" y="73977"/>
                  <a:ext cx="56555" cy="664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2" h="19265" fill="norm" stroke="1" extrusionOk="0">
                      <a:moveTo>
                        <a:pt x="12794" y="442"/>
                      </a:moveTo>
                      <a:cubicBezTo>
                        <a:pt x="17594" y="1949"/>
                        <a:pt x="20594" y="6470"/>
                        <a:pt x="18794" y="10488"/>
                      </a:cubicBezTo>
                      <a:cubicBezTo>
                        <a:pt x="16994" y="14507"/>
                        <a:pt x="9794" y="20535"/>
                        <a:pt x="4994" y="19028"/>
                      </a:cubicBezTo>
                      <a:cubicBezTo>
                        <a:pt x="194" y="18023"/>
                        <a:pt x="-1006" y="9484"/>
                        <a:pt x="794" y="5465"/>
                      </a:cubicBezTo>
                      <a:cubicBezTo>
                        <a:pt x="2594" y="1447"/>
                        <a:pt x="7994" y="-1065"/>
                        <a:pt x="12794" y="44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90" name="Forma"/>
                <p:cNvSpPr/>
                <p:nvPr/>
              </p:nvSpPr>
              <p:spPr>
                <a:xfrm rot="1439392">
                  <a:off x="360717" y="206063"/>
                  <a:ext cx="83900" cy="72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11" h="19376" fill="norm" stroke="1" extrusionOk="0">
                      <a:moveTo>
                        <a:pt x="18340" y="5813"/>
                      </a:moveTo>
                      <a:cubicBezTo>
                        <a:pt x="20304" y="10979"/>
                        <a:pt x="18340" y="16144"/>
                        <a:pt x="14413" y="18022"/>
                      </a:cubicBezTo>
                      <a:cubicBezTo>
                        <a:pt x="10093" y="20370"/>
                        <a:pt x="1846" y="19900"/>
                        <a:pt x="275" y="14735"/>
                      </a:cubicBezTo>
                      <a:cubicBezTo>
                        <a:pt x="-1296" y="10040"/>
                        <a:pt x="4202" y="2996"/>
                        <a:pt x="8129" y="648"/>
                      </a:cubicBezTo>
                      <a:cubicBezTo>
                        <a:pt x="12449" y="-1230"/>
                        <a:pt x="16769" y="1118"/>
                        <a:pt x="18340" y="5813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610" name="Gruppo"/>
            <p:cNvGrpSpPr/>
            <p:nvPr/>
          </p:nvGrpSpPr>
          <p:grpSpPr>
            <a:xfrm>
              <a:off x="1116831" y="584193"/>
              <a:ext cx="533092" cy="474216"/>
              <a:chOff x="-1" y="-1"/>
              <a:chExt cx="533090" cy="474215"/>
            </a:xfrm>
          </p:grpSpPr>
          <p:grpSp>
            <p:nvGrpSpPr>
              <p:cNvPr id="595" name="Gruppo"/>
              <p:cNvGrpSpPr/>
              <p:nvPr/>
            </p:nvGrpSpPr>
            <p:grpSpPr>
              <a:xfrm>
                <a:off x="71263" y="53307"/>
                <a:ext cx="407489" cy="398819"/>
                <a:chOff x="0" y="0"/>
                <a:chExt cx="407487" cy="398818"/>
              </a:xfrm>
            </p:grpSpPr>
            <p:pic>
              <p:nvPicPr>
                <p:cNvPr id="593" name="image.png" descr="image.png"/>
                <p:cNvPicPr>
                  <a:picLocks noChangeAspect="1"/>
                </p:cNvPicPr>
                <p:nvPr/>
              </p:nvPicPr>
              <p:blipFill>
                <a:blip r:embed="rId42">
                  <a:extLst/>
                </a:blip>
                <a:stretch>
                  <a:fillRect/>
                </a:stretch>
              </p:blipFill>
              <p:spPr>
                <a:xfrm>
                  <a:off x="-1" y="0"/>
                  <a:ext cx="407489" cy="39881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594" name="Forma"/>
                <p:cNvSpPr/>
                <p:nvPr/>
              </p:nvSpPr>
              <p:spPr>
                <a:xfrm rot="17951418">
                  <a:off x="121378" y="114788"/>
                  <a:ext cx="99345" cy="1445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854"/>
                      </a:moveTo>
                      <a:cubicBezTo>
                        <a:pt x="21600" y="17122"/>
                        <a:pt x="21600" y="21600"/>
                        <a:pt x="10989" y="21600"/>
                      </a:cubicBezTo>
                      <a:cubicBezTo>
                        <a:pt x="0" y="21600"/>
                        <a:pt x="0" y="17122"/>
                        <a:pt x="0" y="11854"/>
                      </a:cubicBezTo>
                      <a:cubicBezTo>
                        <a:pt x="0" y="6585"/>
                        <a:pt x="4926" y="0"/>
                        <a:pt x="10989" y="0"/>
                      </a:cubicBezTo>
                      <a:cubicBezTo>
                        <a:pt x="16674" y="0"/>
                        <a:pt x="21600" y="6585"/>
                        <a:pt x="21600" y="11854"/>
                      </a:cubicBezTo>
                      <a:close/>
                    </a:path>
                  </a:pathLst>
                </a:custGeom>
                <a:solidFill>
                  <a:srgbClr val="00223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609" name="Gruppo"/>
              <p:cNvGrpSpPr/>
              <p:nvPr/>
            </p:nvGrpSpPr>
            <p:grpSpPr>
              <a:xfrm>
                <a:off x="-2" y="-2"/>
                <a:ext cx="533092" cy="474217"/>
                <a:chOff x="0" y="0"/>
                <a:chExt cx="533090" cy="474215"/>
              </a:xfrm>
            </p:grpSpPr>
            <p:sp>
              <p:nvSpPr>
                <p:cNvPr id="596" name="Forma"/>
                <p:cNvSpPr/>
                <p:nvPr/>
              </p:nvSpPr>
              <p:spPr>
                <a:xfrm rot="17951418">
                  <a:off x="477792" y="221163"/>
                  <a:ext cx="47415" cy="458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04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0400" y="74"/>
                      </a:cubicBezTo>
                      <a:cubicBezTo>
                        <a:pt x="160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97" name="Forma"/>
                <p:cNvSpPr/>
                <p:nvPr/>
              </p:nvSpPr>
              <p:spPr>
                <a:xfrm rot="17951418">
                  <a:off x="372837" y="396196"/>
                  <a:ext cx="47415" cy="480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12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1200" y="74"/>
                      </a:cubicBezTo>
                      <a:cubicBezTo>
                        <a:pt x="168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98" name="Forma"/>
                <p:cNvSpPr/>
                <p:nvPr/>
              </p:nvSpPr>
              <p:spPr>
                <a:xfrm rot="17951418">
                  <a:off x="8198" y="300232"/>
                  <a:ext cx="38385" cy="413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799" fill="norm" stroke="1" extrusionOk="0">
                      <a:moveTo>
                        <a:pt x="21600" y="9999"/>
                      </a:moveTo>
                      <a:cubicBezTo>
                        <a:pt x="21600" y="15399"/>
                        <a:pt x="21600" y="20799"/>
                        <a:pt x="11270" y="20799"/>
                      </a:cubicBezTo>
                      <a:cubicBezTo>
                        <a:pt x="4696" y="20799"/>
                        <a:pt x="0" y="15399"/>
                        <a:pt x="0" y="9999"/>
                      </a:cubicBezTo>
                      <a:cubicBezTo>
                        <a:pt x="0" y="4599"/>
                        <a:pt x="2817" y="-801"/>
                        <a:pt x="11270" y="99"/>
                      </a:cubicBezTo>
                      <a:cubicBezTo>
                        <a:pt x="16904" y="99"/>
                        <a:pt x="21600" y="4599"/>
                        <a:pt x="21600" y="999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599" name="Forma"/>
                <p:cNvSpPr/>
                <p:nvPr/>
              </p:nvSpPr>
              <p:spPr>
                <a:xfrm rot="17951418">
                  <a:off x="192495" y="7318"/>
                  <a:ext cx="43512" cy="455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1" h="18167" fill="norm" stroke="1" extrusionOk="0">
                      <a:moveTo>
                        <a:pt x="17280" y="15546"/>
                      </a:moveTo>
                      <a:cubicBezTo>
                        <a:pt x="14195" y="18246"/>
                        <a:pt x="11880" y="20271"/>
                        <a:pt x="4166" y="14196"/>
                      </a:cubicBezTo>
                      <a:cubicBezTo>
                        <a:pt x="-463" y="10146"/>
                        <a:pt x="-1234" y="5421"/>
                        <a:pt x="1852" y="2046"/>
                      </a:cubicBezTo>
                      <a:cubicBezTo>
                        <a:pt x="4937" y="-654"/>
                        <a:pt x="9566" y="-1329"/>
                        <a:pt x="14966" y="4071"/>
                      </a:cubicBezTo>
                      <a:cubicBezTo>
                        <a:pt x="18823" y="7446"/>
                        <a:pt x="20366" y="12846"/>
                        <a:pt x="17280" y="155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00" name="Forma"/>
                <p:cNvSpPr/>
                <p:nvPr/>
              </p:nvSpPr>
              <p:spPr>
                <a:xfrm rot="17951418">
                  <a:off x="365364" y="17951"/>
                  <a:ext cx="45158" cy="42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232"/>
                      </a:moveTo>
                      <a:cubicBezTo>
                        <a:pt x="21600" y="16416"/>
                        <a:pt x="21600" y="21600"/>
                        <a:pt x="11232" y="21600"/>
                      </a:cubicBezTo>
                      <a:cubicBezTo>
                        <a:pt x="5184" y="21600"/>
                        <a:pt x="0" y="16416"/>
                        <a:pt x="0" y="11232"/>
                      </a:cubicBezTo>
                      <a:cubicBezTo>
                        <a:pt x="0" y="5184"/>
                        <a:pt x="2592" y="0"/>
                        <a:pt x="11232" y="0"/>
                      </a:cubicBezTo>
                      <a:cubicBezTo>
                        <a:pt x="16416" y="0"/>
                        <a:pt x="21600" y="5184"/>
                        <a:pt x="21600" y="1123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01" name="Forma"/>
                <p:cNvSpPr/>
                <p:nvPr/>
              </p:nvSpPr>
              <p:spPr>
                <a:xfrm rot="17951418">
                  <a:off x="352426" y="135550"/>
                  <a:ext cx="75195" cy="678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19089" fill="norm" stroke="1" extrusionOk="0">
                      <a:moveTo>
                        <a:pt x="17704" y="15209"/>
                      </a:moveTo>
                      <a:cubicBezTo>
                        <a:pt x="15004" y="19227"/>
                        <a:pt x="10054" y="20232"/>
                        <a:pt x="6454" y="17720"/>
                      </a:cubicBezTo>
                      <a:cubicBezTo>
                        <a:pt x="2854" y="14706"/>
                        <a:pt x="-1646" y="6669"/>
                        <a:pt x="604" y="2651"/>
                      </a:cubicBezTo>
                      <a:cubicBezTo>
                        <a:pt x="3304" y="-1368"/>
                        <a:pt x="11404" y="-363"/>
                        <a:pt x="15454" y="2651"/>
                      </a:cubicBezTo>
                      <a:cubicBezTo>
                        <a:pt x="19054" y="5162"/>
                        <a:pt x="19954" y="10688"/>
                        <a:pt x="17704" y="1520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02" name="Forma"/>
                <p:cNvSpPr/>
                <p:nvPr/>
              </p:nvSpPr>
              <p:spPr>
                <a:xfrm rot="17951418">
                  <a:off x="371397" y="290535"/>
                  <a:ext cx="46723" cy="622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7" h="20528" fill="norm" stroke="1" extrusionOk="0">
                      <a:moveTo>
                        <a:pt x="9439" y="20464"/>
                      </a:moveTo>
                      <a:cubicBezTo>
                        <a:pt x="3679" y="20464"/>
                        <a:pt x="-641" y="16378"/>
                        <a:pt x="79" y="11707"/>
                      </a:cubicBezTo>
                      <a:cubicBezTo>
                        <a:pt x="79" y="7037"/>
                        <a:pt x="5119" y="-552"/>
                        <a:pt x="10879" y="32"/>
                      </a:cubicBezTo>
                      <a:cubicBezTo>
                        <a:pt x="16639" y="32"/>
                        <a:pt x="20959" y="8205"/>
                        <a:pt x="20239" y="12875"/>
                      </a:cubicBezTo>
                      <a:cubicBezTo>
                        <a:pt x="19519" y="17545"/>
                        <a:pt x="15199" y="21048"/>
                        <a:pt x="9439" y="2046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03" name="Forma"/>
                <p:cNvSpPr/>
                <p:nvPr/>
              </p:nvSpPr>
              <p:spPr>
                <a:xfrm rot="17951418">
                  <a:off x="249912" y="379657"/>
                  <a:ext cx="68750" cy="71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91" h="18903" fill="norm" stroke="1" extrusionOk="0">
                      <a:moveTo>
                        <a:pt x="2773" y="16846"/>
                      </a:moveTo>
                      <a:cubicBezTo>
                        <a:pt x="-587" y="13559"/>
                        <a:pt x="-1067" y="8393"/>
                        <a:pt x="2293" y="5106"/>
                      </a:cubicBezTo>
                      <a:cubicBezTo>
                        <a:pt x="5173" y="1350"/>
                        <a:pt x="13813" y="-1937"/>
                        <a:pt x="17173" y="1350"/>
                      </a:cubicBezTo>
                      <a:cubicBezTo>
                        <a:pt x="20533" y="4167"/>
                        <a:pt x="18133" y="12620"/>
                        <a:pt x="14773" y="16376"/>
                      </a:cubicBezTo>
                      <a:cubicBezTo>
                        <a:pt x="11413" y="19663"/>
                        <a:pt x="6133" y="19663"/>
                        <a:pt x="2773" y="168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04" name="Forma"/>
                <p:cNvSpPr/>
                <p:nvPr/>
              </p:nvSpPr>
              <p:spPr>
                <a:xfrm rot="17951418">
                  <a:off x="110232" y="327270"/>
                  <a:ext cx="69996" cy="541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0" y="4725"/>
                        <a:pt x="3780" y="0"/>
                        <a:pt x="8100" y="0"/>
                      </a:cubicBezTo>
                      <a:cubicBezTo>
                        <a:pt x="12960" y="0"/>
                        <a:pt x="21600" y="4725"/>
                        <a:pt x="21600" y="10125"/>
                      </a:cubicBezTo>
                      <a:cubicBezTo>
                        <a:pt x="21600" y="16200"/>
                        <a:pt x="13500" y="21600"/>
                        <a:pt x="8640" y="21600"/>
                      </a:cubicBezTo>
                      <a:cubicBezTo>
                        <a:pt x="3780" y="21600"/>
                        <a:pt x="0" y="1687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05" name="Forma"/>
                <p:cNvSpPr/>
                <p:nvPr/>
              </p:nvSpPr>
              <p:spPr>
                <a:xfrm rot="17951418">
                  <a:off x="105770" y="412885"/>
                  <a:ext cx="62214" cy="459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8" h="19108" fill="norm" stroke="1" extrusionOk="0">
                      <a:moveTo>
                        <a:pt x="544" y="14204"/>
                      </a:moveTo>
                      <a:cubicBezTo>
                        <a:pt x="-1076" y="10023"/>
                        <a:pt x="1084" y="4449"/>
                        <a:pt x="4864" y="1662"/>
                      </a:cubicBezTo>
                      <a:cubicBezTo>
                        <a:pt x="9184" y="-428"/>
                        <a:pt x="17284" y="-1125"/>
                        <a:pt x="18904" y="3056"/>
                      </a:cubicBezTo>
                      <a:cubicBezTo>
                        <a:pt x="20524" y="7236"/>
                        <a:pt x="15124" y="15598"/>
                        <a:pt x="10804" y="17688"/>
                      </a:cubicBezTo>
                      <a:cubicBezTo>
                        <a:pt x="7024" y="20475"/>
                        <a:pt x="2164" y="19081"/>
                        <a:pt x="544" y="1420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06" name="Forma"/>
                <p:cNvSpPr/>
                <p:nvPr/>
              </p:nvSpPr>
              <p:spPr>
                <a:xfrm rot="17951418">
                  <a:off x="31864" y="196121"/>
                  <a:ext cx="55403" cy="610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9" h="18848" fill="norm" stroke="1" extrusionOk="0">
                      <a:moveTo>
                        <a:pt x="4344" y="1129"/>
                      </a:moveTo>
                      <a:cubicBezTo>
                        <a:pt x="8664" y="-1086"/>
                        <a:pt x="14219" y="22"/>
                        <a:pt x="16687" y="3899"/>
                      </a:cubicBezTo>
                      <a:cubicBezTo>
                        <a:pt x="19156" y="7222"/>
                        <a:pt x="20390" y="15529"/>
                        <a:pt x="16070" y="18299"/>
                      </a:cubicBezTo>
                      <a:cubicBezTo>
                        <a:pt x="11750" y="20514"/>
                        <a:pt x="4344" y="15529"/>
                        <a:pt x="1259" y="12206"/>
                      </a:cubicBezTo>
                      <a:cubicBezTo>
                        <a:pt x="-1210" y="8329"/>
                        <a:pt x="24" y="3345"/>
                        <a:pt x="4344" y="112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07" name="Forma"/>
                <p:cNvSpPr/>
                <p:nvPr/>
              </p:nvSpPr>
              <p:spPr>
                <a:xfrm rot="17951418">
                  <a:off x="95106" y="67432"/>
                  <a:ext cx="58574" cy="684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2" h="19265" fill="norm" stroke="1" extrusionOk="0">
                      <a:moveTo>
                        <a:pt x="12794" y="442"/>
                      </a:moveTo>
                      <a:cubicBezTo>
                        <a:pt x="17594" y="1949"/>
                        <a:pt x="20594" y="6470"/>
                        <a:pt x="18794" y="10488"/>
                      </a:cubicBezTo>
                      <a:cubicBezTo>
                        <a:pt x="16994" y="14507"/>
                        <a:pt x="9794" y="20535"/>
                        <a:pt x="4994" y="19028"/>
                      </a:cubicBezTo>
                      <a:cubicBezTo>
                        <a:pt x="194" y="18023"/>
                        <a:pt x="-1006" y="9484"/>
                        <a:pt x="794" y="5465"/>
                      </a:cubicBezTo>
                      <a:cubicBezTo>
                        <a:pt x="2594" y="1447"/>
                        <a:pt x="7994" y="-1065"/>
                        <a:pt x="12794" y="44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08" name="Forma"/>
                <p:cNvSpPr/>
                <p:nvPr/>
              </p:nvSpPr>
              <p:spPr>
                <a:xfrm rot="17951418">
                  <a:off x="223560" y="45737"/>
                  <a:ext cx="85897" cy="70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11" h="19376" fill="norm" stroke="1" extrusionOk="0">
                      <a:moveTo>
                        <a:pt x="18340" y="5813"/>
                      </a:moveTo>
                      <a:cubicBezTo>
                        <a:pt x="20304" y="10979"/>
                        <a:pt x="18340" y="16144"/>
                        <a:pt x="14413" y="18022"/>
                      </a:cubicBezTo>
                      <a:cubicBezTo>
                        <a:pt x="10093" y="20370"/>
                        <a:pt x="1846" y="19900"/>
                        <a:pt x="275" y="14735"/>
                      </a:cubicBezTo>
                      <a:cubicBezTo>
                        <a:pt x="-1296" y="10040"/>
                        <a:pt x="4202" y="2996"/>
                        <a:pt x="8129" y="648"/>
                      </a:cubicBezTo>
                      <a:cubicBezTo>
                        <a:pt x="12449" y="-1230"/>
                        <a:pt x="16769" y="1118"/>
                        <a:pt x="18340" y="5813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628" name="Gruppo"/>
            <p:cNvGrpSpPr/>
            <p:nvPr/>
          </p:nvGrpSpPr>
          <p:grpSpPr>
            <a:xfrm>
              <a:off x="661877" y="288828"/>
              <a:ext cx="637749" cy="575991"/>
              <a:chOff x="-1" y="-1"/>
              <a:chExt cx="637748" cy="575990"/>
            </a:xfrm>
          </p:grpSpPr>
          <p:grpSp>
            <p:nvGrpSpPr>
              <p:cNvPr id="613" name="Gruppo"/>
              <p:cNvGrpSpPr/>
              <p:nvPr/>
            </p:nvGrpSpPr>
            <p:grpSpPr>
              <a:xfrm>
                <a:off x="92723" y="27888"/>
                <a:ext cx="476846" cy="494187"/>
                <a:chOff x="0" y="0"/>
                <a:chExt cx="476844" cy="494186"/>
              </a:xfrm>
            </p:grpSpPr>
            <p:pic>
              <p:nvPicPr>
                <p:cNvPr id="611" name="image.png" descr="image.png"/>
                <p:cNvPicPr>
                  <a:picLocks noChangeAspect="1"/>
                </p:cNvPicPr>
                <p:nvPr/>
              </p:nvPicPr>
              <p:blipFill>
                <a:blip r:embed="rId43">
                  <a:extLst/>
                </a:blip>
                <a:stretch>
                  <a:fillRect/>
                </a:stretch>
              </p:blipFill>
              <p:spPr>
                <a:xfrm>
                  <a:off x="-1" y="-1"/>
                  <a:ext cx="476846" cy="49418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612" name="Forma"/>
                <p:cNvSpPr/>
                <p:nvPr/>
              </p:nvSpPr>
              <p:spPr>
                <a:xfrm rot="20724395">
                  <a:off x="157501" y="162380"/>
                  <a:ext cx="124181" cy="1693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854"/>
                      </a:moveTo>
                      <a:cubicBezTo>
                        <a:pt x="21600" y="17122"/>
                        <a:pt x="21600" y="21600"/>
                        <a:pt x="10989" y="21600"/>
                      </a:cubicBezTo>
                      <a:cubicBezTo>
                        <a:pt x="0" y="21600"/>
                        <a:pt x="0" y="17122"/>
                        <a:pt x="0" y="11854"/>
                      </a:cubicBezTo>
                      <a:cubicBezTo>
                        <a:pt x="0" y="6585"/>
                        <a:pt x="4926" y="0"/>
                        <a:pt x="10989" y="0"/>
                      </a:cubicBezTo>
                      <a:cubicBezTo>
                        <a:pt x="16674" y="0"/>
                        <a:pt x="21600" y="6585"/>
                        <a:pt x="21600" y="11854"/>
                      </a:cubicBezTo>
                      <a:close/>
                    </a:path>
                  </a:pathLst>
                </a:custGeom>
                <a:solidFill>
                  <a:srgbClr val="00223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627" name="Gruppo"/>
              <p:cNvGrpSpPr/>
              <p:nvPr/>
            </p:nvGrpSpPr>
            <p:grpSpPr>
              <a:xfrm>
                <a:off x="-2" y="-2"/>
                <a:ext cx="637749" cy="575991"/>
                <a:chOff x="0" y="0"/>
                <a:chExt cx="637748" cy="575990"/>
              </a:xfrm>
            </p:grpSpPr>
            <p:sp>
              <p:nvSpPr>
                <p:cNvPr id="614" name="Forma"/>
                <p:cNvSpPr/>
                <p:nvPr/>
              </p:nvSpPr>
              <p:spPr>
                <a:xfrm rot="20724395">
                  <a:off x="478503" y="456294"/>
                  <a:ext cx="58705" cy="568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04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0400" y="74"/>
                      </a:cubicBezTo>
                      <a:cubicBezTo>
                        <a:pt x="160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15" name="Forma"/>
                <p:cNvSpPr/>
                <p:nvPr/>
              </p:nvSpPr>
              <p:spPr>
                <a:xfrm rot="20724395">
                  <a:off x="227897" y="510552"/>
                  <a:ext cx="58705" cy="589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12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1200" y="74"/>
                      </a:cubicBezTo>
                      <a:cubicBezTo>
                        <a:pt x="168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16" name="Forma"/>
                <p:cNvSpPr/>
                <p:nvPr/>
              </p:nvSpPr>
              <p:spPr>
                <a:xfrm rot="20724395">
                  <a:off x="31465" y="135719"/>
                  <a:ext cx="51930" cy="500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799" fill="norm" stroke="1" extrusionOk="0">
                      <a:moveTo>
                        <a:pt x="21600" y="9999"/>
                      </a:moveTo>
                      <a:cubicBezTo>
                        <a:pt x="21600" y="15399"/>
                        <a:pt x="21600" y="20799"/>
                        <a:pt x="11270" y="20799"/>
                      </a:cubicBezTo>
                      <a:cubicBezTo>
                        <a:pt x="4696" y="20799"/>
                        <a:pt x="0" y="15399"/>
                        <a:pt x="0" y="9999"/>
                      </a:cubicBezTo>
                      <a:cubicBezTo>
                        <a:pt x="0" y="4599"/>
                        <a:pt x="2817" y="-801"/>
                        <a:pt x="11270" y="99"/>
                      </a:cubicBezTo>
                      <a:cubicBezTo>
                        <a:pt x="16904" y="99"/>
                        <a:pt x="21600" y="4599"/>
                        <a:pt x="21600" y="999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17" name="Forma"/>
                <p:cNvSpPr/>
                <p:nvPr/>
              </p:nvSpPr>
              <p:spPr>
                <a:xfrm rot="20724395">
                  <a:off x="429520" y="11665"/>
                  <a:ext cx="53403" cy="569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1" h="18167" fill="norm" stroke="1" extrusionOk="0">
                      <a:moveTo>
                        <a:pt x="17280" y="15546"/>
                      </a:moveTo>
                      <a:cubicBezTo>
                        <a:pt x="14195" y="18246"/>
                        <a:pt x="11880" y="20271"/>
                        <a:pt x="4166" y="14196"/>
                      </a:cubicBezTo>
                      <a:cubicBezTo>
                        <a:pt x="-463" y="10146"/>
                        <a:pt x="-1234" y="5421"/>
                        <a:pt x="1852" y="2046"/>
                      </a:cubicBezTo>
                      <a:cubicBezTo>
                        <a:pt x="4937" y="-654"/>
                        <a:pt x="9566" y="-1329"/>
                        <a:pt x="14966" y="4071"/>
                      </a:cubicBezTo>
                      <a:cubicBezTo>
                        <a:pt x="18823" y="7446"/>
                        <a:pt x="20366" y="12846"/>
                        <a:pt x="17280" y="155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18" name="Forma"/>
                <p:cNvSpPr/>
                <p:nvPr/>
              </p:nvSpPr>
              <p:spPr>
                <a:xfrm rot="20724395">
                  <a:off x="577606" y="206073"/>
                  <a:ext cx="54190" cy="541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232"/>
                      </a:moveTo>
                      <a:cubicBezTo>
                        <a:pt x="21600" y="16416"/>
                        <a:pt x="21600" y="21600"/>
                        <a:pt x="11232" y="21600"/>
                      </a:cubicBezTo>
                      <a:cubicBezTo>
                        <a:pt x="5184" y="21600"/>
                        <a:pt x="0" y="16416"/>
                        <a:pt x="0" y="11232"/>
                      </a:cubicBezTo>
                      <a:cubicBezTo>
                        <a:pt x="0" y="5184"/>
                        <a:pt x="2592" y="0"/>
                        <a:pt x="11232" y="0"/>
                      </a:cubicBezTo>
                      <a:cubicBezTo>
                        <a:pt x="16416" y="0"/>
                        <a:pt x="21600" y="5184"/>
                        <a:pt x="21600" y="1123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19" name="Forma"/>
                <p:cNvSpPr/>
                <p:nvPr/>
              </p:nvSpPr>
              <p:spPr>
                <a:xfrm rot="20724395">
                  <a:off x="461414" y="310888"/>
                  <a:ext cx="91026" cy="818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19089" fill="norm" stroke="1" extrusionOk="0">
                      <a:moveTo>
                        <a:pt x="17704" y="15209"/>
                      </a:moveTo>
                      <a:cubicBezTo>
                        <a:pt x="15004" y="19227"/>
                        <a:pt x="10054" y="20232"/>
                        <a:pt x="6454" y="17720"/>
                      </a:cubicBezTo>
                      <a:cubicBezTo>
                        <a:pt x="2854" y="14706"/>
                        <a:pt x="-1646" y="6669"/>
                        <a:pt x="604" y="2651"/>
                      </a:cubicBezTo>
                      <a:cubicBezTo>
                        <a:pt x="3304" y="-1368"/>
                        <a:pt x="11404" y="-363"/>
                        <a:pt x="15454" y="2651"/>
                      </a:cubicBezTo>
                      <a:cubicBezTo>
                        <a:pt x="19054" y="5162"/>
                        <a:pt x="19954" y="10688"/>
                        <a:pt x="17704" y="1520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20" name="Forma"/>
                <p:cNvSpPr/>
                <p:nvPr/>
              </p:nvSpPr>
              <p:spPr>
                <a:xfrm rot="20724395">
                  <a:off x="337917" y="431611"/>
                  <a:ext cx="59465" cy="751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7" h="20528" fill="norm" stroke="1" extrusionOk="0">
                      <a:moveTo>
                        <a:pt x="9439" y="20464"/>
                      </a:moveTo>
                      <a:cubicBezTo>
                        <a:pt x="3679" y="20464"/>
                        <a:pt x="-641" y="16378"/>
                        <a:pt x="79" y="11707"/>
                      </a:cubicBezTo>
                      <a:cubicBezTo>
                        <a:pt x="79" y="7037"/>
                        <a:pt x="5119" y="-552"/>
                        <a:pt x="10879" y="32"/>
                      </a:cubicBezTo>
                      <a:cubicBezTo>
                        <a:pt x="16639" y="32"/>
                        <a:pt x="20959" y="8205"/>
                        <a:pt x="20239" y="12875"/>
                      </a:cubicBezTo>
                      <a:cubicBezTo>
                        <a:pt x="19519" y="17545"/>
                        <a:pt x="15199" y="21048"/>
                        <a:pt x="9439" y="2046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21" name="Forma"/>
                <p:cNvSpPr/>
                <p:nvPr/>
              </p:nvSpPr>
              <p:spPr>
                <a:xfrm rot="20724395">
                  <a:off x="131562" y="400215"/>
                  <a:ext cx="84463" cy="849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91" h="18903" fill="norm" stroke="1" extrusionOk="0">
                      <a:moveTo>
                        <a:pt x="2773" y="16846"/>
                      </a:moveTo>
                      <a:cubicBezTo>
                        <a:pt x="-587" y="13559"/>
                        <a:pt x="-1067" y="8393"/>
                        <a:pt x="2293" y="5106"/>
                      </a:cubicBezTo>
                      <a:cubicBezTo>
                        <a:pt x="5173" y="1350"/>
                        <a:pt x="13813" y="-1937"/>
                        <a:pt x="17173" y="1350"/>
                      </a:cubicBezTo>
                      <a:cubicBezTo>
                        <a:pt x="20533" y="4167"/>
                        <a:pt x="18133" y="12620"/>
                        <a:pt x="14773" y="16376"/>
                      </a:cubicBezTo>
                      <a:cubicBezTo>
                        <a:pt x="11413" y="19663"/>
                        <a:pt x="6133" y="19663"/>
                        <a:pt x="2773" y="168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22" name="Forma"/>
                <p:cNvSpPr/>
                <p:nvPr/>
              </p:nvSpPr>
              <p:spPr>
                <a:xfrm rot="20724395">
                  <a:off x="58316" y="228651"/>
                  <a:ext cx="88054" cy="654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0" y="4725"/>
                        <a:pt x="3780" y="0"/>
                        <a:pt x="8100" y="0"/>
                      </a:cubicBezTo>
                      <a:cubicBezTo>
                        <a:pt x="12960" y="0"/>
                        <a:pt x="21600" y="4725"/>
                        <a:pt x="21600" y="10125"/>
                      </a:cubicBezTo>
                      <a:cubicBezTo>
                        <a:pt x="21600" y="16200"/>
                        <a:pt x="13500" y="21600"/>
                        <a:pt x="8640" y="21600"/>
                      </a:cubicBezTo>
                      <a:cubicBezTo>
                        <a:pt x="3780" y="21600"/>
                        <a:pt x="0" y="1687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23" name="Forma"/>
                <p:cNvSpPr/>
                <p:nvPr/>
              </p:nvSpPr>
              <p:spPr>
                <a:xfrm rot="20724395">
                  <a:off x="6066" y="320251"/>
                  <a:ext cx="76260" cy="579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8" h="19108" fill="norm" stroke="1" extrusionOk="0">
                      <a:moveTo>
                        <a:pt x="544" y="14204"/>
                      </a:moveTo>
                      <a:cubicBezTo>
                        <a:pt x="-1076" y="10023"/>
                        <a:pt x="1084" y="4449"/>
                        <a:pt x="4864" y="1662"/>
                      </a:cubicBezTo>
                      <a:cubicBezTo>
                        <a:pt x="9184" y="-428"/>
                        <a:pt x="17284" y="-1125"/>
                        <a:pt x="18904" y="3056"/>
                      </a:cubicBezTo>
                      <a:cubicBezTo>
                        <a:pt x="20524" y="7236"/>
                        <a:pt x="15124" y="15598"/>
                        <a:pt x="10804" y="17688"/>
                      </a:cubicBezTo>
                      <a:cubicBezTo>
                        <a:pt x="7024" y="20475"/>
                        <a:pt x="2164" y="19081"/>
                        <a:pt x="544" y="1420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24" name="Forma"/>
                <p:cNvSpPr/>
                <p:nvPr/>
              </p:nvSpPr>
              <p:spPr>
                <a:xfrm rot="20724395">
                  <a:off x="130107" y="72352"/>
                  <a:ext cx="67275" cy="66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9" h="18848" fill="norm" stroke="1" extrusionOk="0">
                      <a:moveTo>
                        <a:pt x="4344" y="1129"/>
                      </a:moveTo>
                      <a:cubicBezTo>
                        <a:pt x="8664" y="-1086"/>
                        <a:pt x="14219" y="22"/>
                        <a:pt x="16687" y="3899"/>
                      </a:cubicBezTo>
                      <a:cubicBezTo>
                        <a:pt x="19156" y="7222"/>
                        <a:pt x="20390" y="15529"/>
                        <a:pt x="16070" y="18299"/>
                      </a:cubicBezTo>
                      <a:cubicBezTo>
                        <a:pt x="11750" y="20514"/>
                        <a:pt x="4344" y="15529"/>
                        <a:pt x="1259" y="12206"/>
                      </a:cubicBezTo>
                      <a:cubicBezTo>
                        <a:pt x="-1210" y="8329"/>
                        <a:pt x="24" y="3345"/>
                        <a:pt x="4344" y="112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25" name="Forma"/>
                <p:cNvSpPr/>
                <p:nvPr/>
              </p:nvSpPr>
              <p:spPr>
                <a:xfrm rot="20724395">
                  <a:off x="287676" y="7573"/>
                  <a:ext cx="70693" cy="825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2" h="19265" fill="norm" stroke="1" extrusionOk="0">
                      <a:moveTo>
                        <a:pt x="12794" y="442"/>
                      </a:moveTo>
                      <a:cubicBezTo>
                        <a:pt x="17594" y="1949"/>
                        <a:pt x="20594" y="6470"/>
                        <a:pt x="18794" y="10488"/>
                      </a:cubicBezTo>
                      <a:cubicBezTo>
                        <a:pt x="16994" y="14507"/>
                        <a:pt x="9794" y="20535"/>
                        <a:pt x="4994" y="19028"/>
                      </a:cubicBezTo>
                      <a:cubicBezTo>
                        <a:pt x="194" y="18023"/>
                        <a:pt x="-1006" y="9484"/>
                        <a:pt x="794" y="5465"/>
                      </a:cubicBezTo>
                      <a:cubicBezTo>
                        <a:pt x="2594" y="1447"/>
                        <a:pt x="7994" y="-1065"/>
                        <a:pt x="12794" y="44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26" name="Forma"/>
                <p:cNvSpPr/>
                <p:nvPr/>
              </p:nvSpPr>
              <p:spPr>
                <a:xfrm rot="20724395">
                  <a:off x="417700" y="116814"/>
                  <a:ext cx="103875" cy="891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11" h="19376" fill="norm" stroke="1" extrusionOk="0">
                      <a:moveTo>
                        <a:pt x="18340" y="5813"/>
                      </a:moveTo>
                      <a:cubicBezTo>
                        <a:pt x="20304" y="10979"/>
                        <a:pt x="18340" y="16144"/>
                        <a:pt x="14413" y="18022"/>
                      </a:cubicBezTo>
                      <a:cubicBezTo>
                        <a:pt x="10093" y="20370"/>
                        <a:pt x="1846" y="19900"/>
                        <a:pt x="275" y="14735"/>
                      </a:cubicBezTo>
                      <a:cubicBezTo>
                        <a:pt x="-1296" y="10040"/>
                        <a:pt x="4202" y="2996"/>
                        <a:pt x="8129" y="648"/>
                      </a:cubicBezTo>
                      <a:cubicBezTo>
                        <a:pt x="12449" y="-1230"/>
                        <a:pt x="16769" y="1118"/>
                        <a:pt x="18340" y="5813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646" name="Gruppo"/>
            <p:cNvGrpSpPr/>
            <p:nvPr/>
          </p:nvGrpSpPr>
          <p:grpSpPr>
            <a:xfrm>
              <a:off x="589876" y="1298671"/>
              <a:ext cx="541239" cy="623507"/>
              <a:chOff x="0" y="-1"/>
              <a:chExt cx="541238" cy="623506"/>
            </a:xfrm>
          </p:grpSpPr>
          <p:grpSp>
            <p:nvGrpSpPr>
              <p:cNvPr id="631" name="Gruppo"/>
              <p:cNvGrpSpPr/>
              <p:nvPr/>
            </p:nvGrpSpPr>
            <p:grpSpPr>
              <a:xfrm>
                <a:off x="0" y="84439"/>
                <a:ext cx="494185" cy="494187"/>
                <a:chOff x="0" y="0"/>
                <a:chExt cx="494184" cy="494186"/>
              </a:xfrm>
            </p:grpSpPr>
            <p:pic>
              <p:nvPicPr>
                <p:cNvPr id="629" name="image.png" descr="image.png"/>
                <p:cNvPicPr>
                  <a:picLocks noChangeAspect="1"/>
                </p:cNvPicPr>
                <p:nvPr/>
              </p:nvPicPr>
              <p:blipFill>
                <a:blip r:embed="rId44">
                  <a:extLst/>
                </a:blip>
                <a:stretch>
                  <a:fillRect/>
                </a:stretch>
              </p:blipFill>
              <p:spPr>
                <a:xfrm>
                  <a:off x="0" y="-1"/>
                  <a:ext cx="494185" cy="49418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630" name="Forma"/>
                <p:cNvSpPr/>
                <p:nvPr/>
              </p:nvSpPr>
              <p:spPr>
                <a:xfrm rot="16200000">
                  <a:off x="209341" y="136822"/>
                  <a:ext cx="119665" cy="1738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854"/>
                      </a:moveTo>
                      <a:cubicBezTo>
                        <a:pt x="21600" y="17122"/>
                        <a:pt x="21600" y="21600"/>
                        <a:pt x="10989" y="21600"/>
                      </a:cubicBezTo>
                      <a:cubicBezTo>
                        <a:pt x="0" y="21600"/>
                        <a:pt x="0" y="17122"/>
                        <a:pt x="0" y="11854"/>
                      </a:cubicBezTo>
                      <a:cubicBezTo>
                        <a:pt x="0" y="6585"/>
                        <a:pt x="4926" y="0"/>
                        <a:pt x="10989" y="0"/>
                      </a:cubicBezTo>
                      <a:cubicBezTo>
                        <a:pt x="16674" y="0"/>
                        <a:pt x="21600" y="6585"/>
                        <a:pt x="21600" y="11854"/>
                      </a:cubicBezTo>
                      <a:close/>
                    </a:path>
                  </a:pathLst>
                </a:custGeom>
                <a:solidFill>
                  <a:srgbClr val="00223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645" name="Gruppo"/>
              <p:cNvGrpSpPr/>
              <p:nvPr/>
            </p:nvGrpSpPr>
            <p:grpSpPr>
              <a:xfrm>
                <a:off x="8334" y="-2"/>
                <a:ext cx="532905" cy="623508"/>
                <a:chOff x="0" y="0"/>
                <a:chExt cx="532904" cy="623506"/>
              </a:xfrm>
            </p:grpSpPr>
            <p:sp>
              <p:nvSpPr>
                <p:cNvPr id="632" name="Forma"/>
                <p:cNvSpPr/>
                <p:nvPr/>
              </p:nvSpPr>
              <p:spPr>
                <a:xfrm rot="16200000">
                  <a:off x="475146" y="161249"/>
                  <a:ext cx="58705" cy="56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04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0400" y="74"/>
                      </a:cubicBezTo>
                      <a:cubicBezTo>
                        <a:pt x="160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33" name="Forma"/>
                <p:cNvSpPr/>
                <p:nvPr/>
              </p:nvSpPr>
              <p:spPr>
                <a:xfrm rot="16200000">
                  <a:off x="466151" y="387065"/>
                  <a:ext cx="56446" cy="58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12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1200" y="74"/>
                      </a:cubicBezTo>
                      <a:cubicBezTo>
                        <a:pt x="168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34" name="Forma"/>
                <p:cNvSpPr/>
                <p:nvPr/>
              </p:nvSpPr>
              <p:spPr>
                <a:xfrm rot="16200000">
                  <a:off x="43923" y="499935"/>
                  <a:ext cx="47415" cy="50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799" fill="norm" stroke="1" extrusionOk="0">
                      <a:moveTo>
                        <a:pt x="21600" y="9999"/>
                      </a:moveTo>
                      <a:cubicBezTo>
                        <a:pt x="21600" y="15399"/>
                        <a:pt x="21600" y="20799"/>
                        <a:pt x="11270" y="20799"/>
                      </a:cubicBezTo>
                      <a:cubicBezTo>
                        <a:pt x="4696" y="20799"/>
                        <a:pt x="0" y="15399"/>
                        <a:pt x="0" y="9999"/>
                      </a:cubicBezTo>
                      <a:cubicBezTo>
                        <a:pt x="0" y="4599"/>
                        <a:pt x="2817" y="-801"/>
                        <a:pt x="11270" y="99"/>
                      </a:cubicBezTo>
                      <a:cubicBezTo>
                        <a:pt x="16904" y="99"/>
                        <a:pt x="21600" y="4599"/>
                        <a:pt x="21600" y="999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35" name="Forma"/>
                <p:cNvSpPr/>
                <p:nvPr/>
              </p:nvSpPr>
              <p:spPr>
                <a:xfrm rot="16200000">
                  <a:off x="41856" y="81293"/>
                  <a:ext cx="49445" cy="56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1" h="18167" fill="norm" stroke="1" extrusionOk="0">
                      <a:moveTo>
                        <a:pt x="17280" y="15546"/>
                      </a:moveTo>
                      <a:cubicBezTo>
                        <a:pt x="14195" y="18246"/>
                        <a:pt x="11880" y="20271"/>
                        <a:pt x="4166" y="14196"/>
                      </a:cubicBezTo>
                      <a:cubicBezTo>
                        <a:pt x="-463" y="10146"/>
                        <a:pt x="-1234" y="5421"/>
                        <a:pt x="1852" y="2046"/>
                      </a:cubicBezTo>
                      <a:cubicBezTo>
                        <a:pt x="4937" y="-654"/>
                        <a:pt x="9566" y="-1329"/>
                        <a:pt x="14966" y="4071"/>
                      </a:cubicBezTo>
                      <a:cubicBezTo>
                        <a:pt x="18823" y="7446"/>
                        <a:pt x="20366" y="12846"/>
                        <a:pt x="17280" y="155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36" name="Forma"/>
                <p:cNvSpPr/>
                <p:nvPr/>
              </p:nvSpPr>
              <p:spPr>
                <a:xfrm rot="16200000">
                  <a:off x="242774" y="-1129"/>
                  <a:ext cx="51930" cy="54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232"/>
                      </a:moveTo>
                      <a:cubicBezTo>
                        <a:pt x="21600" y="16416"/>
                        <a:pt x="21600" y="21600"/>
                        <a:pt x="11232" y="21600"/>
                      </a:cubicBezTo>
                      <a:cubicBezTo>
                        <a:pt x="5184" y="21600"/>
                        <a:pt x="0" y="16416"/>
                        <a:pt x="0" y="11232"/>
                      </a:cubicBezTo>
                      <a:cubicBezTo>
                        <a:pt x="0" y="5184"/>
                        <a:pt x="2592" y="0"/>
                        <a:pt x="11232" y="0"/>
                      </a:cubicBezTo>
                      <a:cubicBezTo>
                        <a:pt x="16416" y="0"/>
                        <a:pt x="21600" y="5184"/>
                        <a:pt x="21600" y="1123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37" name="Forma"/>
                <p:cNvSpPr/>
                <p:nvPr/>
              </p:nvSpPr>
              <p:spPr>
                <a:xfrm rot="16200000">
                  <a:off x="314999" y="108773"/>
                  <a:ext cx="89046" cy="798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19089" fill="norm" stroke="1" extrusionOk="0">
                      <a:moveTo>
                        <a:pt x="17704" y="15209"/>
                      </a:moveTo>
                      <a:cubicBezTo>
                        <a:pt x="15004" y="19227"/>
                        <a:pt x="10054" y="20232"/>
                        <a:pt x="6454" y="17720"/>
                      </a:cubicBezTo>
                      <a:cubicBezTo>
                        <a:pt x="2854" y="14706"/>
                        <a:pt x="-1646" y="6669"/>
                        <a:pt x="604" y="2651"/>
                      </a:cubicBezTo>
                      <a:cubicBezTo>
                        <a:pt x="3304" y="-1368"/>
                        <a:pt x="11404" y="-363"/>
                        <a:pt x="15454" y="2651"/>
                      </a:cubicBezTo>
                      <a:cubicBezTo>
                        <a:pt x="19054" y="5162"/>
                        <a:pt x="19954" y="10688"/>
                        <a:pt x="17704" y="1520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38" name="Forma"/>
                <p:cNvSpPr/>
                <p:nvPr/>
              </p:nvSpPr>
              <p:spPr>
                <a:xfrm rot="16200000">
                  <a:off x="411787" y="292086"/>
                  <a:ext cx="59465" cy="751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7" h="20528" fill="norm" stroke="1" extrusionOk="0">
                      <a:moveTo>
                        <a:pt x="9439" y="20464"/>
                      </a:moveTo>
                      <a:cubicBezTo>
                        <a:pt x="3679" y="20464"/>
                        <a:pt x="-641" y="16378"/>
                        <a:pt x="79" y="11707"/>
                      </a:cubicBezTo>
                      <a:cubicBezTo>
                        <a:pt x="79" y="7037"/>
                        <a:pt x="5119" y="-552"/>
                        <a:pt x="10879" y="32"/>
                      </a:cubicBezTo>
                      <a:cubicBezTo>
                        <a:pt x="16639" y="32"/>
                        <a:pt x="20959" y="8205"/>
                        <a:pt x="20239" y="12875"/>
                      </a:cubicBezTo>
                      <a:cubicBezTo>
                        <a:pt x="19519" y="17545"/>
                        <a:pt x="15199" y="21048"/>
                        <a:pt x="9439" y="2046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39" name="Forma"/>
                <p:cNvSpPr/>
                <p:nvPr/>
              </p:nvSpPr>
              <p:spPr>
                <a:xfrm rot="16200000">
                  <a:off x="337382" y="455709"/>
                  <a:ext cx="82499" cy="84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91" h="18903" fill="norm" stroke="1" extrusionOk="0">
                      <a:moveTo>
                        <a:pt x="2773" y="16846"/>
                      </a:moveTo>
                      <a:cubicBezTo>
                        <a:pt x="-587" y="13559"/>
                        <a:pt x="-1067" y="8393"/>
                        <a:pt x="2293" y="5106"/>
                      </a:cubicBezTo>
                      <a:cubicBezTo>
                        <a:pt x="5173" y="1350"/>
                        <a:pt x="13813" y="-1937"/>
                        <a:pt x="17173" y="1350"/>
                      </a:cubicBezTo>
                      <a:cubicBezTo>
                        <a:pt x="20533" y="4167"/>
                        <a:pt x="18133" y="12620"/>
                        <a:pt x="14773" y="16376"/>
                      </a:cubicBezTo>
                      <a:cubicBezTo>
                        <a:pt x="11413" y="19663"/>
                        <a:pt x="6133" y="19663"/>
                        <a:pt x="2773" y="168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40" name="Forma"/>
                <p:cNvSpPr/>
                <p:nvPr/>
              </p:nvSpPr>
              <p:spPr>
                <a:xfrm rot="16200000">
                  <a:off x="144561" y="485423"/>
                  <a:ext cx="85799" cy="677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0" y="4725"/>
                        <a:pt x="3780" y="0"/>
                        <a:pt x="8100" y="0"/>
                      </a:cubicBezTo>
                      <a:cubicBezTo>
                        <a:pt x="12960" y="0"/>
                        <a:pt x="21600" y="4725"/>
                        <a:pt x="21600" y="10125"/>
                      </a:cubicBezTo>
                      <a:cubicBezTo>
                        <a:pt x="21600" y="16200"/>
                        <a:pt x="13500" y="21600"/>
                        <a:pt x="8640" y="21600"/>
                      </a:cubicBezTo>
                      <a:cubicBezTo>
                        <a:pt x="3780" y="21600"/>
                        <a:pt x="0" y="1687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41" name="Forma"/>
                <p:cNvSpPr/>
                <p:nvPr/>
              </p:nvSpPr>
              <p:spPr>
                <a:xfrm rot="16200000">
                  <a:off x="204166" y="558415"/>
                  <a:ext cx="74255" cy="55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8" h="19108" fill="norm" stroke="1" extrusionOk="0">
                      <a:moveTo>
                        <a:pt x="544" y="14204"/>
                      </a:moveTo>
                      <a:cubicBezTo>
                        <a:pt x="-1076" y="10023"/>
                        <a:pt x="1084" y="4449"/>
                        <a:pt x="4864" y="1662"/>
                      </a:cubicBezTo>
                      <a:cubicBezTo>
                        <a:pt x="9184" y="-428"/>
                        <a:pt x="17284" y="-1125"/>
                        <a:pt x="18904" y="3056"/>
                      </a:cubicBezTo>
                      <a:cubicBezTo>
                        <a:pt x="20524" y="7236"/>
                        <a:pt x="15124" y="15598"/>
                        <a:pt x="10804" y="17688"/>
                      </a:cubicBezTo>
                      <a:cubicBezTo>
                        <a:pt x="7024" y="20475"/>
                        <a:pt x="2164" y="19081"/>
                        <a:pt x="544" y="1420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42" name="Forma"/>
                <p:cNvSpPr/>
                <p:nvPr/>
              </p:nvSpPr>
              <p:spPr>
                <a:xfrm rot="16200000">
                  <a:off x="10321" y="371514"/>
                  <a:ext cx="65296" cy="72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9" h="18848" fill="norm" stroke="1" extrusionOk="0">
                      <a:moveTo>
                        <a:pt x="4344" y="1129"/>
                      </a:moveTo>
                      <a:cubicBezTo>
                        <a:pt x="8664" y="-1086"/>
                        <a:pt x="14219" y="22"/>
                        <a:pt x="16687" y="3899"/>
                      </a:cubicBezTo>
                      <a:cubicBezTo>
                        <a:pt x="19156" y="7222"/>
                        <a:pt x="20390" y="15529"/>
                        <a:pt x="16070" y="18299"/>
                      </a:cubicBezTo>
                      <a:cubicBezTo>
                        <a:pt x="11750" y="20514"/>
                        <a:pt x="4344" y="15529"/>
                        <a:pt x="1259" y="12206"/>
                      </a:cubicBezTo>
                      <a:cubicBezTo>
                        <a:pt x="-1210" y="8329"/>
                        <a:pt x="24" y="3345"/>
                        <a:pt x="4344" y="112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43" name="Forma"/>
                <p:cNvSpPr/>
                <p:nvPr/>
              </p:nvSpPr>
              <p:spPr>
                <a:xfrm rot="16200000">
                  <a:off x="5936" y="219847"/>
                  <a:ext cx="68674" cy="805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2" h="19265" fill="norm" stroke="1" extrusionOk="0">
                      <a:moveTo>
                        <a:pt x="12794" y="442"/>
                      </a:moveTo>
                      <a:cubicBezTo>
                        <a:pt x="17594" y="1949"/>
                        <a:pt x="20594" y="6470"/>
                        <a:pt x="18794" y="10488"/>
                      </a:cubicBezTo>
                      <a:cubicBezTo>
                        <a:pt x="16994" y="14507"/>
                        <a:pt x="9794" y="20535"/>
                        <a:pt x="4994" y="19028"/>
                      </a:cubicBezTo>
                      <a:cubicBezTo>
                        <a:pt x="194" y="18023"/>
                        <a:pt x="-1006" y="9484"/>
                        <a:pt x="794" y="5465"/>
                      </a:cubicBezTo>
                      <a:cubicBezTo>
                        <a:pt x="2594" y="1447"/>
                        <a:pt x="7994" y="-1065"/>
                        <a:pt x="12794" y="44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44" name="Forma"/>
                <p:cNvSpPr/>
                <p:nvPr/>
              </p:nvSpPr>
              <p:spPr>
                <a:xfrm rot="16200000">
                  <a:off x="125772" y="87252"/>
                  <a:ext cx="101879" cy="891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11" h="19376" fill="norm" stroke="1" extrusionOk="0">
                      <a:moveTo>
                        <a:pt x="18340" y="5813"/>
                      </a:moveTo>
                      <a:cubicBezTo>
                        <a:pt x="20304" y="10979"/>
                        <a:pt x="18340" y="16144"/>
                        <a:pt x="14413" y="18022"/>
                      </a:cubicBezTo>
                      <a:cubicBezTo>
                        <a:pt x="10093" y="20370"/>
                        <a:pt x="1846" y="19900"/>
                        <a:pt x="275" y="14735"/>
                      </a:cubicBezTo>
                      <a:cubicBezTo>
                        <a:pt x="-1296" y="10040"/>
                        <a:pt x="4202" y="2996"/>
                        <a:pt x="8129" y="648"/>
                      </a:cubicBezTo>
                      <a:cubicBezTo>
                        <a:pt x="12449" y="-1230"/>
                        <a:pt x="16769" y="1118"/>
                        <a:pt x="18340" y="5813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664" name="Gruppo"/>
            <p:cNvGrpSpPr/>
            <p:nvPr/>
          </p:nvGrpSpPr>
          <p:grpSpPr>
            <a:xfrm>
              <a:off x="1529244" y="1482428"/>
              <a:ext cx="470132" cy="440908"/>
              <a:chOff x="-1" y="-2"/>
              <a:chExt cx="470130" cy="440907"/>
            </a:xfrm>
          </p:grpSpPr>
          <p:grpSp>
            <p:nvGrpSpPr>
              <p:cNvPr id="649" name="Gruppo"/>
              <p:cNvGrpSpPr/>
              <p:nvPr/>
            </p:nvGrpSpPr>
            <p:grpSpPr>
              <a:xfrm>
                <a:off x="48993" y="22061"/>
                <a:ext cx="381478" cy="364139"/>
                <a:chOff x="0" y="0"/>
                <a:chExt cx="381477" cy="364138"/>
              </a:xfrm>
            </p:grpSpPr>
            <p:pic>
              <p:nvPicPr>
                <p:cNvPr id="647" name="image.png" descr="image.png"/>
                <p:cNvPicPr>
                  <a:picLocks noChangeAspect="1"/>
                </p:cNvPicPr>
                <p:nvPr/>
              </p:nvPicPr>
              <p:blipFill>
                <a:blip r:embed="rId45">
                  <a:extLst/>
                </a:blip>
                <a:stretch>
                  <a:fillRect/>
                </a:stretch>
              </p:blipFill>
              <p:spPr>
                <a:xfrm>
                  <a:off x="-1" y="-1"/>
                  <a:ext cx="381479" cy="36414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648" name="Forma"/>
                <p:cNvSpPr/>
                <p:nvPr/>
              </p:nvSpPr>
              <p:spPr>
                <a:xfrm rot="7200000">
                  <a:off x="135377" y="121559"/>
                  <a:ext cx="90314" cy="1264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854"/>
                      </a:moveTo>
                      <a:cubicBezTo>
                        <a:pt x="21600" y="17122"/>
                        <a:pt x="21600" y="21600"/>
                        <a:pt x="10989" y="21600"/>
                      </a:cubicBezTo>
                      <a:cubicBezTo>
                        <a:pt x="0" y="21600"/>
                        <a:pt x="0" y="17122"/>
                        <a:pt x="0" y="11854"/>
                      </a:cubicBezTo>
                      <a:cubicBezTo>
                        <a:pt x="0" y="6585"/>
                        <a:pt x="4926" y="0"/>
                        <a:pt x="10989" y="0"/>
                      </a:cubicBezTo>
                      <a:cubicBezTo>
                        <a:pt x="16674" y="0"/>
                        <a:pt x="21600" y="6585"/>
                        <a:pt x="21600" y="11854"/>
                      </a:cubicBezTo>
                      <a:close/>
                    </a:path>
                  </a:pathLst>
                </a:custGeom>
                <a:solidFill>
                  <a:srgbClr val="00223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663" name="Gruppo"/>
              <p:cNvGrpSpPr/>
              <p:nvPr/>
            </p:nvGrpSpPr>
            <p:grpSpPr>
              <a:xfrm>
                <a:off x="-2" y="-3"/>
                <a:ext cx="470132" cy="440908"/>
                <a:chOff x="0" y="-1"/>
                <a:chExt cx="470130" cy="440907"/>
              </a:xfrm>
            </p:grpSpPr>
            <p:sp>
              <p:nvSpPr>
                <p:cNvPr id="650" name="Forma"/>
                <p:cNvSpPr/>
                <p:nvPr/>
              </p:nvSpPr>
              <p:spPr>
                <a:xfrm rot="7200000">
                  <a:off x="7632" y="189139"/>
                  <a:ext cx="45158" cy="43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04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0400" y="74"/>
                      </a:cubicBezTo>
                      <a:cubicBezTo>
                        <a:pt x="160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51" name="Forma"/>
                <p:cNvSpPr/>
                <p:nvPr/>
              </p:nvSpPr>
              <p:spPr>
                <a:xfrm rot="7200000">
                  <a:off x="102426" y="28855"/>
                  <a:ext cx="42901" cy="45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12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1200" y="74"/>
                      </a:cubicBezTo>
                      <a:cubicBezTo>
                        <a:pt x="168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52" name="Forma"/>
                <p:cNvSpPr/>
                <p:nvPr/>
              </p:nvSpPr>
              <p:spPr>
                <a:xfrm rot="7200000">
                  <a:off x="425338" y="123656"/>
                  <a:ext cx="38384" cy="36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799" fill="norm" stroke="1" extrusionOk="0">
                      <a:moveTo>
                        <a:pt x="21600" y="9999"/>
                      </a:moveTo>
                      <a:cubicBezTo>
                        <a:pt x="21600" y="15399"/>
                        <a:pt x="21600" y="20799"/>
                        <a:pt x="11270" y="20799"/>
                      </a:cubicBezTo>
                      <a:cubicBezTo>
                        <a:pt x="4696" y="20799"/>
                        <a:pt x="0" y="15399"/>
                        <a:pt x="0" y="9999"/>
                      </a:cubicBezTo>
                      <a:cubicBezTo>
                        <a:pt x="0" y="4599"/>
                        <a:pt x="2817" y="-801"/>
                        <a:pt x="11270" y="99"/>
                      </a:cubicBezTo>
                      <a:cubicBezTo>
                        <a:pt x="16904" y="99"/>
                        <a:pt x="21600" y="4599"/>
                        <a:pt x="21600" y="999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53" name="Forma"/>
                <p:cNvSpPr/>
                <p:nvPr/>
              </p:nvSpPr>
              <p:spPr>
                <a:xfrm rot="7200000">
                  <a:off x="260192" y="391876"/>
                  <a:ext cx="37581" cy="436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1" h="18167" fill="norm" stroke="1" extrusionOk="0">
                      <a:moveTo>
                        <a:pt x="17280" y="15546"/>
                      </a:moveTo>
                      <a:cubicBezTo>
                        <a:pt x="14195" y="18246"/>
                        <a:pt x="11880" y="20271"/>
                        <a:pt x="4166" y="14196"/>
                      </a:cubicBezTo>
                      <a:cubicBezTo>
                        <a:pt x="-463" y="10146"/>
                        <a:pt x="-1234" y="5421"/>
                        <a:pt x="1852" y="2046"/>
                      </a:cubicBezTo>
                      <a:cubicBezTo>
                        <a:pt x="4937" y="-654"/>
                        <a:pt x="9566" y="-1329"/>
                        <a:pt x="14966" y="4071"/>
                      </a:cubicBezTo>
                      <a:cubicBezTo>
                        <a:pt x="18823" y="7446"/>
                        <a:pt x="20366" y="12846"/>
                        <a:pt x="17280" y="155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54" name="Forma"/>
                <p:cNvSpPr/>
                <p:nvPr/>
              </p:nvSpPr>
              <p:spPr>
                <a:xfrm rot="7200000">
                  <a:off x="114379" y="380689"/>
                  <a:ext cx="40642" cy="406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232"/>
                      </a:moveTo>
                      <a:cubicBezTo>
                        <a:pt x="21600" y="16416"/>
                        <a:pt x="21600" y="21600"/>
                        <a:pt x="11232" y="21600"/>
                      </a:cubicBezTo>
                      <a:cubicBezTo>
                        <a:pt x="5184" y="21600"/>
                        <a:pt x="0" y="16416"/>
                        <a:pt x="0" y="11232"/>
                      </a:cubicBezTo>
                      <a:cubicBezTo>
                        <a:pt x="0" y="5184"/>
                        <a:pt x="2592" y="0"/>
                        <a:pt x="11232" y="0"/>
                      </a:cubicBezTo>
                      <a:cubicBezTo>
                        <a:pt x="16416" y="0"/>
                        <a:pt x="21600" y="5184"/>
                        <a:pt x="21600" y="1123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55" name="Forma"/>
                <p:cNvSpPr/>
                <p:nvPr/>
              </p:nvSpPr>
              <p:spPr>
                <a:xfrm rot="7200000">
                  <a:off x="79881" y="249939"/>
                  <a:ext cx="67280" cy="598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19089" fill="norm" stroke="1" extrusionOk="0">
                      <a:moveTo>
                        <a:pt x="17704" y="15209"/>
                      </a:moveTo>
                      <a:cubicBezTo>
                        <a:pt x="15004" y="19227"/>
                        <a:pt x="10054" y="20232"/>
                        <a:pt x="6454" y="17720"/>
                      </a:cubicBezTo>
                      <a:cubicBezTo>
                        <a:pt x="2854" y="14706"/>
                        <a:pt x="-1646" y="6669"/>
                        <a:pt x="604" y="2651"/>
                      </a:cubicBezTo>
                      <a:cubicBezTo>
                        <a:pt x="3304" y="-1368"/>
                        <a:pt x="11404" y="-363"/>
                        <a:pt x="15454" y="2651"/>
                      </a:cubicBezTo>
                      <a:cubicBezTo>
                        <a:pt x="19054" y="5162"/>
                        <a:pt x="19954" y="10688"/>
                        <a:pt x="17704" y="1520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56" name="Forma"/>
                <p:cNvSpPr/>
                <p:nvPr/>
              </p:nvSpPr>
              <p:spPr>
                <a:xfrm rot="7200000">
                  <a:off x="98815" y="116833"/>
                  <a:ext cx="44600" cy="55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7" h="20528" fill="norm" stroke="1" extrusionOk="0">
                      <a:moveTo>
                        <a:pt x="9439" y="20464"/>
                      </a:moveTo>
                      <a:cubicBezTo>
                        <a:pt x="3679" y="20464"/>
                        <a:pt x="-641" y="16378"/>
                        <a:pt x="79" y="11707"/>
                      </a:cubicBezTo>
                      <a:cubicBezTo>
                        <a:pt x="79" y="7037"/>
                        <a:pt x="5119" y="-552"/>
                        <a:pt x="10879" y="32"/>
                      </a:cubicBezTo>
                      <a:cubicBezTo>
                        <a:pt x="16639" y="32"/>
                        <a:pt x="20959" y="8205"/>
                        <a:pt x="20239" y="12875"/>
                      </a:cubicBezTo>
                      <a:cubicBezTo>
                        <a:pt x="19519" y="17545"/>
                        <a:pt x="15199" y="21048"/>
                        <a:pt x="9439" y="2046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57" name="Forma"/>
                <p:cNvSpPr/>
                <p:nvPr/>
              </p:nvSpPr>
              <p:spPr>
                <a:xfrm rot="7200000">
                  <a:off x="191259" y="23227"/>
                  <a:ext cx="62856" cy="652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91" h="18903" fill="norm" stroke="1" extrusionOk="0">
                      <a:moveTo>
                        <a:pt x="2773" y="16846"/>
                      </a:moveTo>
                      <a:cubicBezTo>
                        <a:pt x="-587" y="13559"/>
                        <a:pt x="-1067" y="8393"/>
                        <a:pt x="2293" y="5106"/>
                      </a:cubicBezTo>
                      <a:cubicBezTo>
                        <a:pt x="5173" y="1350"/>
                        <a:pt x="13813" y="-1937"/>
                        <a:pt x="17173" y="1350"/>
                      </a:cubicBezTo>
                      <a:cubicBezTo>
                        <a:pt x="20533" y="4167"/>
                        <a:pt x="18133" y="12620"/>
                        <a:pt x="14773" y="16376"/>
                      </a:cubicBezTo>
                      <a:cubicBezTo>
                        <a:pt x="11413" y="19663"/>
                        <a:pt x="6133" y="19663"/>
                        <a:pt x="2773" y="168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58" name="Forma"/>
                <p:cNvSpPr/>
                <p:nvPr/>
              </p:nvSpPr>
              <p:spPr>
                <a:xfrm rot="7200000">
                  <a:off x="325483" y="90562"/>
                  <a:ext cx="65478" cy="49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0" y="4725"/>
                        <a:pt x="3780" y="0"/>
                        <a:pt x="8100" y="0"/>
                      </a:cubicBezTo>
                      <a:cubicBezTo>
                        <a:pt x="12960" y="0"/>
                        <a:pt x="21600" y="4725"/>
                        <a:pt x="21600" y="10125"/>
                      </a:cubicBezTo>
                      <a:cubicBezTo>
                        <a:pt x="21600" y="16200"/>
                        <a:pt x="13500" y="21600"/>
                        <a:pt x="8640" y="21600"/>
                      </a:cubicBezTo>
                      <a:cubicBezTo>
                        <a:pt x="3780" y="21600"/>
                        <a:pt x="0" y="1687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59" name="Forma"/>
                <p:cNvSpPr/>
                <p:nvPr/>
              </p:nvSpPr>
              <p:spPr>
                <a:xfrm rot="7200000">
                  <a:off x="329553" y="14213"/>
                  <a:ext cx="58200" cy="439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8" h="19108" fill="norm" stroke="1" extrusionOk="0">
                      <a:moveTo>
                        <a:pt x="544" y="14204"/>
                      </a:moveTo>
                      <a:cubicBezTo>
                        <a:pt x="-1076" y="10023"/>
                        <a:pt x="1084" y="4449"/>
                        <a:pt x="4864" y="1662"/>
                      </a:cubicBezTo>
                      <a:cubicBezTo>
                        <a:pt x="9184" y="-428"/>
                        <a:pt x="17284" y="-1125"/>
                        <a:pt x="18904" y="3056"/>
                      </a:cubicBezTo>
                      <a:cubicBezTo>
                        <a:pt x="20524" y="7236"/>
                        <a:pt x="15124" y="15598"/>
                        <a:pt x="10804" y="17688"/>
                      </a:cubicBezTo>
                      <a:cubicBezTo>
                        <a:pt x="7024" y="20475"/>
                        <a:pt x="2164" y="19081"/>
                        <a:pt x="544" y="1420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60" name="Forma"/>
                <p:cNvSpPr/>
                <p:nvPr/>
              </p:nvSpPr>
              <p:spPr>
                <a:xfrm rot="7200000">
                  <a:off x="380644" y="199561"/>
                  <a:ext cx="49467" cy="53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9" h="18848" fill="norm" stroke="1" extrusionOk="0">
                      <a:moveTo>
                        <a:pt x="4344" y="1129"/>
                      </a:moveTo>
                      <a:cubicBezTo>
                        <a:pt x="8664" y="-1086"/>
                        <a:pt x="14219" y="22"/>
                        <a:pt x="16687" y="3899"/>
                      </a:cubicBezTo>
                      <a:cubicBezTo>
                        <a:pt x="19156" y="7222"/>
                        <a:pt x="20390" y="15529"/>
                        <a:pt x="16070" y="18299"/>
                      </a:cubicBezTo>
                      <a:cubicBezTo>
                        <a:pt x="11750" y="20514"/>
                        <a:pt x="4344" y="15529"/>
                        <a:pt x="1259" y="12206"/>
                      </a:cubicBezTo>
                      <a:cubicBezTo>
                        <a:pt x="-1210" y="8329"/>
                        <a:pt x="24" y="3345"/>
                        <a:pt x="4344" y="112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61" name="Forma"/>
                <p:cNvSpPr/>
                <p:nvPr/>
              </p:nvSpPr>
              <p:spPr>
                <a:xfrm rot="7200000">
                  <a:off x="328913" y="310832"/>
                  <a:ext cx="50496" cy="60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2" h="19265" fill="norm" stroke="1" extrusionOk="0">
                      <a:moveTo>
                        <a:pt x="12794" y="442"/>
                      </a:moveTo>
                      <a:cubicBezTo>
                        <a:pt x="17594" y="1949"/>
                        <a:pt x="20594" y="6470"/>
                        <a:pt x="18794" y="10488"/>
                      </a:cubicBezTo>
                      <a:cubicBezTo>
                        <a:pt x="16994" y="14507"/>
                        <a:pt x="9794" y="20535"/>
                        <a:pt x="4994" y="19028"/>
                      </a:cubicBezTo>
                      <a:cubicBezTo>
                        <a:pt x="194" y="18023"/>
                        <a:pt x="-1006" y="9484"/>
                        <a:pt x="794" y="5465"/>
                      </a:cubicBezTo>
                      <a:cubicBezTo>
                        <a:pt x="2594" y="1447"/>
                        <a:pt x="7994" y="-1065"/>
                        <a:pt x="12794" y="44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62" name="Forma"/>
                <p:cNvSpPr/>
                <p:nvPr/>
              </p:nvSpPr>
              <p:spPr>
                <a:xfrm rot="7200000">
                  <a:off x="188871" y="325685"/>
                  <a:ext cx="75910" cy="64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11" h="19376" fill="norm" stroke="1" extrusionOk="0">
                      <a:moveTo>
                        <a:pt x="18340" y="5813"/>
                      </a:moveTo>
                      <a:cubicBezTo>
                        <a:pt x="20304" y="10979"/>
                        <a:pt x="18340" y="16144"/>
                        <a:pt x="14413" y="18022"/>
                      </a:cubicBezTo>
                      <a:cubicBezTo>
                        <a:pt x="10093" y="20370"/>
                        <a:pt x="1846" y="19900"/>
                        <a:pt x="275" y="14735"/>
                      </a:cubicBezTo>
                      <a:cubicBezTo>
                        <a:pt x="-1296" y="10040"/>
                        <a:pt x="4202" y="2996"/>
                        <a:pt x="8129" y="648"/>
                      </a:cubicBezTo>
                      <a:cubicBezTo>
                        <a:pt x="12449" y="-1230"/>
                        <a:pt x="16769" y="1118"/>
                        <a:pt x="18340" y="5813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682" name="Gruppo"/>
            <p:cNvGrpSpPr/>
            <p:nvPr/>
          </p:nvGrpSpPr>
          <p:grpSpPr>
            <a:xfrm>
              <a:off x="2342610" y="357806"/>
              <a:ext cx="466744" cy="436641"/>
              <a:chOff x="0" y="-2"/>
              <a:chExt cx="466743" cy="436640"/>
            </a:xfrm>
          </p:grpSpPr>
          <p:grpSp>
            <p:nvGrpSpPr>
              <p:cNvPr id="667" name="Gruppo"/>
              <p:cNvGrpSpPr/>
              <p:nvPr/>
            </p:nvGrpSpPr>
            <p:grpSpPr>
              <a:xfrm>
                <a:off x="41927" y="28270"/>
                <a:ext cx="381478" cy="364139"/>
                <a:chOff x="0" y="0"/>
                <a:chExt cx="381477" cy="364138"/>
              </a:xfrm>
            </p:grpSpPr>
            <p:pic>
              <p:nvPicPr>
                <p:cNvPr id="665" name="image.png" descr="image.png"/>
                <p:cNvPicPr>
                  <a:picLocks noChangeAspect="1"/>
                </p:cNvPicPr>
                <p:nvPr/>
              </p:nvPicPr>
              <p:blipFill>
                <a:blip r:embed="rId46">
                  <a:extLst/>
                </a:blip>
                <a:stretch>
                  <a:fillRect/>
                </a:stretch>
              </p:blipFill>
              <p:spPr>
                <a:xfrm>
                  <a:off x="-1" y="-1"/>
                  <a:ext cx="381479" cy="36414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666" name="Forma"/>
                <p:cNvSpPr/>
                <p:nvPr/>
              </p:nvSpPr>
              <p:spPr>
                <a:xfrm rot="7200000">
                  <a:off x="133976" y="94149"/>
                  <a:ext cx="88056" cy="1264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854"/>
                      </a:moveTo>
                      <a:cubicBezTo>
                        <a:pt x="21600" y="17122"/>
                        <a:pt x="21600" y="21600"/>
                        <a:pt x="10989" y="21600"/>
                      </a:cubicBezTo>
                      <a:cubicBezTo>
                        <a:pt x="0" y="21600"/>
                        <a:pt x="0" y="17122"/>
                        <a:pt x="0" y="11854"/>
                      </a:cubicBezTo>
                      <a:cubicBezTo>
                        <a:pt x="0" y="6585"/>
                        <a:pt x="4926" y="0"/>
                        <a:pt x="10989" y="0"/>
                      </a:cubicBezTo>
                      <a:cubicBezTo>
                        <a:pt x="16674" y="0"/>
                        <a:pt x="21600" y="6585"/>
                        <a:pt x="21600" y="11854"/>
                      </a:cubicBezTo>
                      <a:close/>
                    </a:path>
                  </a:pathLst>
                </a:custGeom>
                <a:solidFill>
                  <a:srgbClr val="00223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681" name="Gruppo"/>
              <p:cNvGrpSpPr/>
              <p:nvPr/>
            </p:nvGrpSpPr>
            <p:grpSpPr>
              <a:xfrm>
                <a:off x="-1" y="-3"/>
                <a:ext cx="466745" cy="436642"/>
                <a:chOff x="0" y="-1"/>
                <a:chExt cx="466743" cy="436640"/>
              </a:xfrm>
            </p:grpSpPr>
            <p:sp>
              <p:nvSpPr>
                <p:cNvPr id="668" name="Forma"/>
                <p:cNvSpPr/>
                <p:nvPr/>
              </p:nvSpPr>
              <p:spPr>
                <a:xfrm rot="7200000">
                  <a:off x="8197" y="186003"/>
                  <a:ext cx="42898" cy="436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04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0400" y="74"/>
                      </a:cubicBezTo>
                      <a:cubicBezTo>
                        <a:pt x="160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69" name="Forma"/>
                <p:cNvSpPr/>
                <p:nvPr/>
              </p:nvSpPr>
              <p:spPr>
                <a:xfrm rot="7200000">
                  <a:off x="102992" y="25717"/>
                  <a:ext cx="40641" cy="45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12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1200" y="74"/>
                      </a:cubicBezTo>
                      <a:cubicBezTo>
                        <a:pt x="168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70" name="Forma"/>
                <p:cNvSpPr/>
                <p:nvPr/>
              </p:nvSpPr>
              <p:spPr>
                <a:xfrm rot="7200000">
                  <a:off x="423644" y="120518"/>
                  <a:ext cx="36127" cy="36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799" fill="norm" stroke="1" extrusionOk="0">
                      <a:moveTo>
                        <a:pt x="21600" y="9999"/>
                      </a:moveTo>
                      <a:cubicBezTo>
                        <a:pt x="21600" y="15399"/>
                        <a:pt x="21600" y="20799"/>
                        <a:pt x="11270" y="20799"/>
                      </a:cubicBezTo>
                      <a:cubicBezTo>
                        <a:pt x="4696" y="20799"/>
                        <a:pt x="0" y="15399"/>
                        <a:pt x="0" y="9999"/>
                      </a:cubicBezTo>
                      <a:cubicBezTo>
                        <a:pt x="0" y="4599"/>
                        <a:pt x="2817" y="-801"/>
                        <a:pt x="11270" y="99"/>
                      </a:cubicBezTo>
                      <a:cubicBezTo>
                        <a:pt x="16904" y="99"/>
                        <a:pt x="21600" y="4599"/>
                        <a:pt x="21600" y="999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71" name="Forma"/>
                <p:cNvSpPr/>
                <p:nvPr/>
              </p:nvSpPr>
              <p:spPr>
                <a:xfrm rot="7200000">
                  <a:off x="268659" y="387609"/>
                  <a:ext cx="37580" cy="436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1" h="18167" fill="norm" stroke="1" extrusionOk="0">
                      <a:moveTo>
                        <a:pt x="17280" y="15546"/>
                      </a:moveTo>
                      <a:cubicBezTo>
                        <a:pt x="14195" y="18246"/>
                        <a:pt x="11880" y="20271"/>
                        <a:pt x="4166" y="14196"/>
                      </a:cubicBezTo>
                      <a:cubicBezTo>
                        <a:pt x="-463" y="10146"/>
                        <a:pt x="-1234" y="5421"/>
                        <a:pt x="1852" y="2046"/>
                      </a:cubicBezTo>
                      <a:cubicBezTo>
                        <a:pt x="4937" y="-654"/>
                        <a:pt x="9566" y="-1329"/>
                        <a:pt x="14966" y="4071"/>
                      </a:cubicBezTo>
                      <a:cubicBezTo>
                        <a:pt x="18823" y="7446"/>
                        <a:pt x="20366" y="12846"/>
                        <a:pt x="17280" y="155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72" name="Forma"/>
                <p:cNvSpPr/>
                <p:nvPr/>
              </p:nvSpPr>
              <p:spPr>
                <a:xfrm rot="7200000">
                  <a:off x="127360" y="360616"/>
                  <a:ext cx="40643" cy="406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232"/>
                      </a:moveTo>
                      <a:cubicBezTo>
                        <a:pt x="21600" y="16416"/>
                        <a:pt x="21600" y="21600"/>
                        <a:pt x="11232" y="21600"/>
                      </a:cubicBezTo>
                      <a:cubicBezTo>
                        <a:pt x="5184" y="21600"/>
                        <a:pt x="0" y="16416"/>
                        <a:pt x="0" y="11232"/>
                      </a:cubicBezTo>
                      <a:cubicBezTo>
                        <a:pt x="0" y="5184"/>
                        <a:pt x="2592" y="0"/>
                        <a:pt x="11232" y="0"/>
                      </a:cubicBezTo>
                      <a:cubicBezTo>
                        <a:pt x="16416" y="0"/>
                        <a:pt x="21600" y="5184"/>
                        <a:pt x="21600" y="1123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73" name="Forma"/>
                <p:cNvSpPr/>
                <p:nvPr/>
              </p:nvSpPr>
              <p:spPr>
                <a:xfrm rot="7200000">
                  <a:off x="98384" y="230967"/>
                  <a:ext cx="65302" cy="598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19089" fill="norm" stroke="1" extrusionOk="0">
                      <a:moveTo>
                        <a:pt x="17704" y="15209"/>
                      </a:moveTo>
                      <a:cubicBezTo>
                        <a:pt x="15004" y="19227"/>
                        <a:pt x="10054" y="20232"/>
                        <a:pt x="6454" y="17720"/>
                      </a:cubicBezTo>
                      <a:cubicBezTo>
                        <a:pt x="2854" y="14706"/>
                        <a:pt x="-1646" y="6669"/>
                        <a:pt x="604" y="2651"/>
                      </a:cubicBezTo>
                      <a:cubicBezTo>
                        <a:pt x="3304" y="-1368"/>
                        <a:pt x="11404" y="-363"/>
                        <a:pt x="15454" y="2651"/>
                      </a:cubicBezTo>
                      <a:cubicBezTo>
                        <a:pt x="19054" y="5162"/>
                        <a:pt x="19954" y="10688"/>
                        <a:pt x="17704" y="1520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74" name="Forma"/>
                <p:cNvSpPr/>
                <p:nvPr/>
              </p:nvSpPr>
              <p:spPr>
                <a:xfrm rot="7200000">
                  <a:off x="114057" y="105794"/>
                  <a:ext cx="44598" cy="557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7" h="20528" fill="norm" stroke="1" extrusionOk="0">
                      <a:moveTo>
                        <a:pt x="9439" y="20464"/>
                      </a:moveTo>
                      <a:cubicBezTo>
                        <a:pt x="3679" y="20464"/>
                        <a:pt x="-641" y="16378"/>
                        <a:pt x="79" y="11707"/>
                      </a:cubicBezTo>
                      <a:cubicBezTo>
                        <a:pt x="79" y="7037"/>
                        <a:pt x="5119" y="-552"/>
                        <a:pt x="10879" y="32"/>
                      </a:cubicBezTo>
                      <a:cubicBezTo>
                        <a:pt x="16639" y="32"/>
                        <a:pt x="20959" y="8205"/>
                        <a:pt x="20239" y="12875"/>
                      </a:cubicBezTo>
                      <a:cubicBezTo>
                        <a:pt x="19519" y="17545"/>
                        <a:pt x="15199" y="21048"/>
                        <a:pt x="9439" y="2046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75" name="Forma"/>
                <p:cNvSpPr/>
                <p:nvPr/>
              </p:nvSpPr>
              <p:spPr>
                <a:xfrm rot="7200000">
                  <a:off x="188439" y="21219"/>
                  <a:ext cx="62855" cy="652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91" h="18903" fill="norm" stroke="1" extrusionOk="0">
                      <a:moveTo>
                        <a:pt x="2773" y="16846"/>
                      </a:moveTo>
                      <a:cubicBezTo>
                        <a:pt x="-587" y="13559"/>
                        <a:pt x="-1067" y="8393"/>
                        <a:pt x="2293" y="5106"/>
                      </a:cubicBezTo>
                      <a:cubicBezTo>
                        <a:pt x="5173" y="1350"/>
                        <a:pt x="13813" y="-1937"/>
                        <a:pt x="17173" y="1350"/>
                      </a:cubicBezTo>
                      <a:cubicBezTo>
                        <a:pt x="20533" y="4167"/>
                        <a:pt x="18133" y="12620"/>
                        <a:pt x="14773" y="16376"/>
                      </a:cubicBezTo>
                      <a:cubicBezTo>
                        <a:pt x="11413" y="19663"/>
                        <a:pt x="6133" y="19663"/>
                        <a:pt x="2773" y="168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76" name="Forma"/>
                <p:cNvSpPr/>
                <p:nvPr/>
              </p:nvSpPr>
              <p:spPr>
                <a:xfrm rot="7200000">
                  <a:off x="322661" y="88552"/>
                  <a:ext cx="65477" cy="49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0" y="4725"/>
                        <a:pt x="3780" y="0"/>
                        <a:pt x="8100" y="0"/>
                      </a:cubicBezTo>
                      <a:cubicBezTo>
                        <a:pt x="12960" y="0"/>
                        <a:pt x="21600" y="4725"/>
                        <a:pt x="21600" y="10125"/>
                      </a:cubicBezTo>
                      <a:cubicBezTo>
                        <a:pt x="21600" y="16200"/>
                        <a:pt x="13500" y="21600"/>
                        <a:pt x="8640" y="21600"/>
                      </a:cubicBezTo>
                      <a:cubicBezTo>
                        <a:pt x="3780" y="21600"/>
                        <a:pt x="0" y="1687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77" name="Forma"/>
                <p:cNvSpPr/>
                <p:nvPr/>
              </p:nvSpPr>
              <p:spPr>
                <a:xfrm rot="7200000">
                  <a:off x="334501" y="13344"/>
                  <a:ext cx="56192" cy="4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8" h="19108" fill="norm" stroke="1" extrusionOk="0">
                      <a:moveTo>
                        <a:pt x="544" y="14204"/>
                      </a:moveTo>
                      <a:cubicBezTo>
                        <a:pt x="-1076" y="10023"/>
                        <a:pt x="1084" y="4449"/>
                        <a:pt x="4864" y="1662"/>
                      </a:cubicBezTo>
                      <a:cubicBezTo>
                        <a:pt x="9184" y="-428"/>
                        <a:pt x="17284" y="-1125"/>
                        <a:pt x="18904" y="3056"/>
                      </a:cubicBezTo>
                      <a:cubicBezTo>
                        <a:pt x="20524" y="7236"/>
                        <a:pt x="15124" y="15598"/>
                        <a:pt x="10804" y="17688"/>
                      </a:cubicBezTo>
                      <a:cubicBezTo>
                        <a:pt x="7024" y="20475"/>
                        <a:pt x="2164" y="19081"/>
                        <a:pt x="544" y="1420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78" name="Forma"/>
                <p:cNvSpPr/>
                <p:nvPr/>
              </p:nvSpPr>
              <p:spPr>
                <a:xfrm rot="7200000">
                  <a:off x="382337" y="195293"/>
                  <a:ext cx="49469" cy="53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9" h="18848" fill="norm" stroke="1" extrusionOk="0">
                      <a:moveTo>
                        <a:pt x="4344" y="1129"/>
                      </a:moveTo>
                      <a:cubicBezTo>
                        <a:pt x="8664" y="-1086"/>
                        <a:pt x="14219" y="22"/>
                        <a:pt x="16687" y="3899"/>
                      </a:cubicBezTo>
                      <a:cubicBezTo>
                        <a:pt x="19156" y="7222"/>
                        <a:pt x="20390" y="15529"/>
                        <a:pt x="16070" y="18299"/>
                      </a:cubicBezTo>
                      <a:cubicBezTo>
                        <a:pt x="11750" y="20514"/>
                        <a:pt x="4344" y="15529"/>
                        <a:pt x="1259" y="12206"/>
                      </a:cubicBezTo>
                      <a:cubicBezTo>
                        <a:pt x="-1210" y="8329"/>
                        <a:pt x="24" y="3345"/>
                        <a:pt x="4344" y="112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79" name="Forma"/>
                <p:cNvSpPr/>
                <p:nvPr/>
              </p:nvSpPr>
              <p:spPr>
                <a:xfrm rot="7200000">
                  <a:off x="351929" y="303189"/>
                  <a:ext cx="48477" cy="604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2" h="19265" fill="norm" stroke="1" extrusionOk="0">
                      <a:moveTo>
                        <a:pt x="12794" y="442"/>
                      </a:moveTo>
                      <a:cubicBezTo>
                        <a:pt x="17594" y="1949"/>
                        <a:pt x="20594" y="6470"/>
                        <a:pt x="18794" y="10488"/>
                      </a:cubicBezTo>
                      <a:cubicBezTo>
                        <a:pt x="16994" y="14507"/>
                        <a:pt x="9794" y="20535"/>
                        <a:pt x="4994" y="19028"/>
                      </a:cubicBezTo>
                      <a:cubicBezTo>
                        <a:pt x="194" y="18023"/>
                        <a:pt x="-1006" y="9484"/>
                        <a:pt x="794" y="5465"/>
                      </a:cubicBezTo>
                      <a:cubicBezTo>
                        <a:pt x="2594" y="1447"/>
                        <a:pt x="7994" y="-1065"/>
                        <a:pt x="12794" y="44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80" name="Forma"/>
                <p:cNvSpPr/>
                <p:nvPr/>
              </p:nvSpPr>
              <p:spPr>
                <a:xfrm rot="7200000">
                  <a:off x="210885" y="312386"/>
                  <a:ext cx="75910" cy="64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11" h="19376" fill="norm" stroke="1" extrusionOk="0">
                      <a:moveTo>
                        <a:pt x="18340" y="5813"/>
                      </a:moveTo>
                      <a:cubicBezTo>
                        <a:pt x="20304" y="10979"/>
                        <a:pt x="18340" y="16144"/>
                        <a:pt x="14413" y="18022"/>
                      </a:cubicBezTo>
                      <a:cubicBezTo>
                        <a:pt x="10093" y="20370"/>
                        <a:pt x="1846" y="19900"/>
                        <a:pt x="275" y="14735"/>
                      </a:cubicBezTo>
                      <a:cubicBezTo>
                        <a:pt x="-1296" y="10040"/>
                        <a:pt x="4202" y="2996"/>
                        <a:pt x="8129" y="648"/>
                      </a:cubicBezTo>
                      <a:cubicBezTo>
                        <a:pt x="12449" y="-1230"/>
                        <a:pt x="16769" y="1118"/>
                        <a:pt x="18340" y="5813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700" name="Gruppo"/>
            <p:cNvGrpSpPr/>
            <p:nvPr/>
          </p:nvGrpSpPr>
          <p:grpSpPr>
            <a:xfrm>
              <a:off x="2849955" y="355237"/>
              <a:ext cx="532601" cy="522770"/>
              <a:chOff x="0" y="-1"/>
              <a:chExt cx="532600" cy="522768"/>
            </a:xfrm>
          </p:grpSpPr>
          <p:grpSp>
            <p:nvGrpSpPr>
              <p:cNvPr id="685" name="Gruppo"/>
              <p:cNvGrpSpPr/>
              <p:nvPr/>
            </p:nvGrpSpPr>
            <p:grpSpPr>
              <a:xfrm>
                <a:off x="46104" y="56847"/>
                <a:ext cx="433497" cy="416157"/>
                <a:chOff x="0" y="0"/>
                <a:chExt cx="433495" cy="416156"/>
              </a:xfrm>
            </p:grpSpPr>
            <p:pic>
              <p:nvPicPr>
                <p:cNvPr id="683" name="image.png" descr="image.png"/>
                <p:cNvPicPr>
                  <a:picLocks noChangeAspect="1"/>
                </p:cNvPicPr>
                <p:nvPr/>
              </p:nvPicPr>
              <p:blipFill>
                <a:blip r:embed="rId47">
                  <a:extLst/>
                </a:blip>
                <a:stretch>
                  <a:fillRect/>
                </a:stretch>
              </p:blipFill>
              <p:spPr>
                <a:xfrm>
                  <a:off x="0" y="-1"/>
                  <a:ext cx="433496" cy="41615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684" name="Forma"/>
                <p:cNvSpPr/>
                <p:nvPr/>
              </p:nvSpPr>
              <p:spPr>
                <a:xfrm rot="17938147">
                  <a:off x="165450" y="103136"/>
                  <a:ext cx="106119" cy="1512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854"/>
                      </a:moveTo>
                      <a:cubicBezTo>
                        <a:pt x="21600" y="17122"/>
                        <a:pt x="21600" y="21600"/>
                        <a:pt x="10989" y="21600"/>
                      </a:cubicBezTo>
                      <a:cubicBezTo>
                        <a:pt x="0" y="21600"/>
                        <a:pt x="0" y="17122"/>
                        <a:pt x="0" y="11854"/>
                      </a:cubicBezTo>
                      <a:cubicBezTo>
                        <a:pt x="0" y="6585"/>
                        <a:pt x="4926" y="0"/>
                        <a:pt x="10989" y="0"/>
                      </a:cubicBezTo>
                      <a:cubicBezTo>
                        <a:pt x="16674" y="0"/>
                        <a:pt x="21600" y="6585"/>
                        <a:pt x="21600" y="11854"/>
                      </a:cubicBezTo>
                      <a:close/>
                    </a:path>
                  </a:pathLst>
                </a:custGeom>
                <a:solidFill>
                  <a:srgbClr val="00223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699" name="Gruppo"/>
              <p:cNvGrpSpPr/>
              <p:nvPr/>
            </p:nvGrpSpPr>
            <p:grpSpPr>
              <a:xfrm>
                <a:off x="-1" y="-2"/>
                <a:ext cx="532601" cy="522769"/>
                <a:chOff x="0" y="0"/>
                <a:chExt cx="532600" cy="522768"/>
              </a:xfrm>
            </p:grpSpPr>
            <p:sp>
              <p:nvSpPr>
                <p:cNvPr id="686" name="Forma"/>
                <p:cNvSpPr/>
                <p:nvPr/>
              </p:nvSpPr>
              <p:spPr>
                <a:xfrm rot="17938147">
                  <a:off x="473031" y="221004"/>
                  <a:ext cx="51932" cy="48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04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0400" y="74"/>
                      </a:cubicBezTo>
                      <a:cubicBezTo>
                        <a:pt x="160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87" name="Forma"/>
                <p:cNvSpPr/>
                <p:nvPr/>
              </p:nvSpPr>
              <p:spPr>
                <a:xfrm rot="17938147">
                  <a:off x="355658" y="435549"/>
                  <a:ext cx="49672" cy="502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12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1200" y="74"/>
                      </a:cubicBezTo>
                      <a:cubicBezTo>
                        <a:pt x="168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88" name="Forma"/>
                <p:cNvSpPr/>
                <p:nvPr/>
              </p:nvSpPr>
              <p:spPr>
                <a:xfrm rot="17938147">
                  <a:off x="7960" y="324917"/>
                  <a:ext cx="42899" cy="434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799" fill="norm" stroke="1" extrusionOk="0">
                      <a:moveTo>
                        <a:pt x="21600" y="9999"/>
                      </a:moveTo>
                      <a:cubicBezTo>
                        <a:pt x="21600" y="15399"/>
                        <a:pt x="21600" y="20799"/>
                        <a:pt x="11270" y="20799"/>
                      </a:cubicBezTo>
                      <a:cubicBezTo>
                        <a:pt x="4696" y="20799"/>
                        <a:pt x="0" y="15399"/>
                        <a:pt x="0" y="9999"/>
                      </a:cubicBezTo>
                      <a:cubicBezTo>
                        <a:pt x="0" y="4599"/>
                        <a:pt x="2817" y="-801"/>
                        <a:pt x="11270" y="99"/>
                      </a:cubicBezTo>
                      <a:cubicBezTo>
                        <a:pt x="16904" y="99"/>
                        <a:pt x="21600" y="4599"/>
                        <a:pt x="21600" y="999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89" name="Forma"/>
                <p:cNvSpPr/>
                <p:nvPr/>
              </p:nvSpPr>
              <p:spPr>
                <a:xfrm rot="17938147">
                  <a:off x="179729" y="6303"/>
                  <a:ext cx="43513" cy="493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1" h="18167" fill="norm" stroke="1" extrusionOk="0">
                      <a:moveTo>
                        <a:pt x="17280" y="15546"/>
                      </a:moveTo>
                      <a:cubicBezTo>
                        <a:pt x="14195" y="18246"/>
                        <a:pt x="11880" y="20271"/>
                        <a:pt x="4166" y="14196"/>
                      </a:cubicBezTo>
                      <a:cubicBezTo>
                        <a:pt x="-463" y="10146"/>
                        <a:pt x="-1234" y="5421"/>
                        <a:pt x="1852" y="2046"/>
                      </a:cubicBezTo>
                      <a:cubicBezTo>
                        <a:pt x="4937" y="-654"/>
                        <a:pt x="9566" y="-1329"/>
                        <a:pt x="14966" y="4071"/>
                      </a:cubicBezTo>
                      <a:cubicBezTo>
                        <a:pt x="18823" y="7446"/>
                        <a:pt x="20366" y="12846"/>
                        <a:pt x="17280" y="155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90" name="Forma"/>
                <p:cNvSpPr/>
                <p:nvPr/>
              </p:nvSpPr>
              <p:spPr>
                <a:xfrm rot="17938147">
                  <a:off x="367344" y="31289"/>
                  <a:ext cx="45158" cy="451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232"/>
                      </a:moveTo>
                      <a:cubicBezTo>
                        <a:pt x="21600" y="16416"/>
                        <a:pt x="21600" y="21600"/>
                        <a:pt x="11232" y="21600"/>
                      </a:cubicBezTo>
                      <a:cubicBezTo>
                        <a:pt x="5184" y="21600"/>
                        <a:pt x="0" y="16416"/>
                        <a:pt x="0" y="11232"/>
                      </a:cubicBezTo>
                      <a:cubicBezTo>
                        <a:pt x="0" y="5184"/>
                        <a:pt x="2592" y="0"/>
                        <a:pt x="11232" y="0"/>
                      </a:cubicBezTo>
                      <a:cubicBezTo>
                        <a:pt x="16416" y="0"/>
                        <a:pt x="21600" y="5184"/>
                        <a:pt x="21600" y="1123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91" name="Forma"/>
                <p:cNvSpPr/>
                <p:nvPr/>
              </p:nvSpPr>
              <p:spPr>
                <a:xfrm rot="17938147">
                  <a:off x="369244" y="147864"/>
                  <a:ext cx="77173" cy="69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19089" fill="norm" stroke="1" extrusionOk="0">
                      <a:moveTo>
                        <a:pt x="17704" y="15209"/>
                      </a:moveTo>
                      <a:cubicBezTo>
                        <a:pt x="15004" y="19227"/>
                        <a:pt x="10054" y="20232"/>
                        <a:pt x="6454" y="17720"/>
                      </a:cubicBezTo>
                      <a:cubicBezTo>
                        <a:pt x="2854" y="14706"/>
                        <a:pt x="-1646" y="6669"/>
                        <a:pt x="604" y="2651"/>
                      </a:cubicBezTo>
                      <a:cubicBezTo>
                        <a:pt x="3304" y="-1368"/>
                        <a:pt x="11404" y="-363"/>
                        <a:pt x="15454" y="2651"/>
                      </a:cubicBezTo>
                      <a:cubicBezTo>
                        <a:pt x="19054" y="5162"/>
                        <a:pt x="19954" y="10688"/>
                        <a:pt x="17704" y="1520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92" name="Forma"/>
                <p:cNvSpPr/>
                <p:nvPr/>
              </p:nvSpPr>
              <p:spPr>
                <a:xfrm rot="17938147">
                  <a:off x="375771" y="306186"/>
                  <a:ext cx="50970" cy="643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7" h="20528" fill="norm" stroke="1" extrusionOk="0">
                      <a:moveTo>
                        <a:pt x="9439" y="20464"/>
                      </a:moveTo>
                      <a:cubicBezTo>
                        <a:pt x="3679" y="20464"/>
                        <a:pt x="-641" y="16378"/>
                        <a:pt x="79" y="11707"/>
                      </a:cubicBezTo>
                      <a:cubicBezTo>
                        <a:pt x="79" y="7037"/>
                        <a:pt x="5119" y="-552"/>
                        <a:pt x="10879" y="32"/>
                      </a:cubicBezTo>
                      <a:cubicBezTo>
                        <a:pt x="16639" y="32"/>
                        <a:pt x="20959" y="8205"/>
                        <a:pt x="20239" y="12875"/>
                      </a:cubicBezTo>
                      <a:cubicBezTo>
                        <a:pt x="19519" y="17545"/>
                        <a:pt x="15199" y="21048"/>
                        <a:pt x="9439" y="2046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93" name="Forma"/>
                <p:cNvSpPr/>
                <p:nvPr/>
              </p:nvSpPr>
              <p:spPr>
                <a:xfrm rot="17938147">
                  <a:off x="243109" y="411421"/>
                  <a:ext cx="70713" cy="750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91" h="18903" fill="norm" stroke="1" extrusionOk="0">
                      <a:moveTo>
                        <a:pt x="2773" y="16846"/>
                      </a:moveTo>
                      <a:cubicBezTo>
                        <a:pt x="-587" y="13559"/>
                        <a:pt x="-1067" y="8393"/>
                        <a:pt x="2293" y="5106"/>
                      </a:cubicBezTo>
                      <a:cubicBezTo>
                        <a:pt x="5173" y="1350"/>
                        <a:pt x="13813" y="-1937"/>
                        <a:pt x="17173" y="1350"/>
                      </a:cubicBezTo>
                      <a:cubicBezTo>
                        <a:pt x="20533" y="4167"/>
                        <a:pt x="18133" y="12620"/>
                        <a:pt x="14773" y="16376"/>
                      </a:cubicBezTo>
                      <a:cubicBezTo>
                        <a:pt x="11413" y="19663"/>
                        <a:pt x="6133" y="19663"/>
                        <a:pt x="2773" y="168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94" name="Forma"/>
                <p:cNvSpPr/>
                <p:nvPr/>
              </p:nvSpPr>
              <p:spPr>
                <a:xfrm rot="17938147">
                  <a:off x="94150" y="347381"/>
                  <a:ext cx="74509" cy="564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0" y="4725"/>
                        <a:pt x="3780" y="0"/>
                        <a:pt x="8100" y="0"/>
                      </a:cubicBezTo>
                      <a:cubicBezTo>
                        <a:pt x="12960" y="0"/>
                        <a:pt x="21600" y="4725"/>
                        <a:pt x="21600" y="10125"/>
                      </a:cubicBezTo>
                      <a:cubicBezTo>
                        <a:pt x="21600" y="16200"/>
                        <a:pt x="13500" y="21600"/>
                        <a:pt x="8640" y="21600"/>
                      </a:cubicBezTo>
                      <a:cubicBezTo>
                        <a:pt x="3780" y="21600"/>
                        <a:pt x="0" y="1687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95" name="Forma"/>
                <p:cNvSpPr/>
                <p:nvPr/>
              </p:nvSpPr>
              <p:spPr>
                <a:xfrm rot="17938147">
                  <a:off x="90926" y="459097"/>
                  <a:ext cx="64220" cy="479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8" h="19108" fill="norm" stroke="1" extrusionOk="0">
                      <a:moveTo>
                        <a:pt x="544" y="14204"/>
                      </a:moveTo>
                      <a:cubicBezTo>
                        <a:pt x="-1076" y="10023"/>
                        <a:pt x="1084" y="4449"/>
                        <a:pt x="4864" y="1662"/>
                      </a:cubicBezTo>
                      <a:cubicBezTo>
                        <a:pt x="9184" y="-428"/>
                        <a:pt x="17284" y="-1125"/>
                        <a:pt x="18904" y="3056"/>
                      </a:cubicBezTo>
                      <a:cubicBezTo>
                        <a:pt x="20524" y="7236"/>
                        <a:pt x="15124" y="15598"/>
                        <a:pt x="10804" y="17688"/>
                      </a:cubicBezTo>
                      <a:cubicBezTo>
                        <a:pt x="7024" y="20475"/>
                        <a:pt x="2164" y="19081"/>
                        <a:pt x="544" y="1420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96" name="Forma"/>
                <p:cNvSpPr/>
                <p:nvPr/>
              </p:nvSpPr>
              <p:spPr>
                <a:xfrm rot="17938147">
                  <a:off x="32714" y="217364"/>
                  <a:ext cx="55403" cy="610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9" h="18848" fill="norm" stroke="1" extrusionOk="0">
                      <a:moveTo>
                        <a:pt x="4344" y="1129"/>
                      </a:moveTo>
                      <a:cubicBezTo>
                        <a:pt x="8664" y="-1086"/>
                        <a:pt x="14219" y="22"/>
                        <a:pt x="16687" y="3899"/>
                      </a:cubicBezTo>
                      <a:cubicBezTo>
                        <a:pt x="19156" y="7222"/>
                        <a:pt x="20390" y="15529"/>
                        <a:pt x="16070" y="18299"/>
                      </a:cubicBezTo>
                      <a:cubicBezTo>
                        <a:pt x="11750" y="20514"/>
                        <a:pt x="4344" y="15529"/>
                        <a:pt x="1259" y="12206"/>
                      </a:cubicBezTo>
                      <a:cubicBezTo>
                        <a:pt x="-1210" y="8329"/>
                        <a:pt x="24" y="3345"/>
                        <a:pt x="4344" y="112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97" name="Forma"/>
                <p:cNvSpPr/>
                <p:nvPr/>
              </p:nvSpPr>
              <p:spPr>
                <a:xfrm rot="17938147">
                  <a:off x="91099" y="78599"/>
                  <a:ext cx="72713" cy="684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2" h="19265" fill="norm" stroke="1" extrusionOk="0">
                      <a:moveTo>
                        <a:pt x="12794" y="442"/>
                      </a:moveTo>
                      <a:cubicBezTo>
                        <a:pt x="17594" y="1949"/>
                        <a:pt x="20594" y="6470"/>
                        <a:pt x="18794" y="10488"/>
                      </a:cubicBezTo>
                      <a:cubicBezTo>
                        <a:pt x="16994" y="14507"/>
                        <a:pt x="9794" y="20535"/>
                        <a:pt x="4994" y="19028"/>
                      </a:cubicBezTo>
                      <a:cubicBezTo>
                        <a:pt x="194" y="18023"/>
                        <a:pt x="-1006" y="9484"/>
                        <a:pt x="794" y="5465"/>
                      </a:cubicBezTo>
                      <a:cubicBezTo>
                        <a:pt x="2594" y="1447"/>
                        <a:pt x="7994" y="-1065"/>
                        <a:pt x="12794" y="44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698" name="Forma"/>
                <p:cNvSpPr/>
                <p:nvPr/>
              </p:nvSpPr>
              <p:spPr>
                <a:xfrm rot="17938147">
                  <a:off x="221854" y="61668"/>
                  <a:ext cx="97883" cy="76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11" h="19376" fill="norm" stroke="1" extrusionOk="0">
                      <a:moveTo>
                        <a:pt x="18340" y="5813"/>
                      </a:moveTo>
                      <a:cubicBezTo>
                        <a:pt x="20304" y="10979"/>
                        <a:pt x="18340" y="16144"/>
                        <a:pt x="14413" y="18022"/>
                      </a:cubicBezTo>
                      <a:cubicBezTo>
                        <a:pt x="10093" y="20370"/>
                        <a:pt x="1846" y="19900"/>
                        <a:pt x="275" y="14735"/>
                      </a:cubicBezTo>
                      <a:cubicBezTo>
                        <a:pt x="-1296" y="10040"/>
                        <a:pt x="4202" y="2996"/>
                        <a:pt x="8129" y="648"/>
                      </a:cubicBezTo>
                      <a:cubicBezTo>
                        <a:pt x="12449" y="-1230"/>
                        <a:pt x="16769" y="1118"/>
                        <a:pt x="18340" y="5813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718" name="Gruppo"/>
            <p:cNvGrpSpPr/>
            <p:nvPr/>
          </p:nvGrpSpPr>
          <p:grpSpPr>
            <a:xfrm>
              <a:off x="1714886" y="268785"/>
              <a:ext cx="665469" cy="683381"/>
              <a:chOff x="0" y="-1"/>
              <a:chExt cx="665467" cy="683380"/>
            </a:xfrm>
          </p:grpSpPr>
          <p:grpSp>
            <p:nvGrpSpPr>
              <p:cNvPr id="703" name="Gruppo"/>
              <p:cNvGrpSpPr/>
              <p:nvPr/>
            </p:nvGrpSpPr>
            <p:grpSpPr>
              <a:xfrm>
                <a:off x="106110" y="82608"/>
                <a:ext cx="511527" cy="537536"/>
                <a:chOff x="0" y="0"/>
                <a:chExt cx="511525" cy="537535"/>
              </a:xfrm>
            </p:grpSpPr>
            <p:pic>
              <p:nvPicPr>
                <p:cNvPr id="701" name="image.png" descr="image.png"/>
                <p:cNvPicPr>
                  <a:picLocks noChangeAspect="1"/>
                </p:cNvPicPr>
                <p:nvPr/>
              </p:nvPicPr>
              <p:blipFill>
                <a:blip r:embed="rId48">
                  <a:extLst/>
                </a:blip>
                <a:stretch>
                  <a:fillRect/>
                </a:stretch>
              </p:blipFill>
              <p:spPr>
                <a:xfrm>
                  <a:off x="-1" y="-1"/>
                  <a:ext cx="511527" cy="53753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702" name="Forma"/>
                <p:cNvSpPr/>
                <p:nvPr/>
              </p:nvSpPr>
              <p:spPr>
                <a:xfrm rot="13531672">
                  <a:off x="183874" y="127701"/>
                  <a:ext cx="133212" cy="187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854"/>
                      </a:moveTo>
                      <a:cubicBezTo>
                        <a:pt x="21600" y="17122"/>
                        <a:pt x="21600" y="21600"/>
                        <a:pt x="10989" y="21600"/>
                      </a:cubicBezTo>
                      <a:cubicBezTo>
                        <a:pt x="0" y="21600"/>
                        <a:pt x="0" y="17122"/>
                        <a:pt x="0" y="11854"/>
                      </a:cubicBezTo>
                      <a:cubicBezTo>
                        <a:pt x="0" y="6585"/>
                        <a:pt x="4926" y="0"/>
                        <a:pt x="10989" y="0"/>
                      </a:cubicBezTo>
                      <a:cubicBezTo>
                        <a:pt x="16674" y="0"/>
                        <a:pt x="21600" y="6585"/>
                        <a:pt x="21600" y="11854"/>
                      </a:cubicBezTo>
                      <a:close/>
                    </a:path>
                  </a:pathLst>
                </a:custGeom>
                <a:solidFill>
                  <a:srgbClr val="00223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717" name="Gruppo"/>
              <p:cNvGrpSpPr/>
              <p:nvPr/>
            </p:nvGrpSpPr>
            <p:grpSpPr>
              <a:xfrm>
                <a:off x="-1" y="-2"/>
                <a:ext cx="665468" cy="683381"/>
                <a:chOff x="0" y="0"/>
                <a:chExt cx="665467" cy="683380"/>
              </a:xfrm>
            </p:grpSpPr>
            <p:sp>
              <p:nvSpPr>
                <p:cNvPr id="704" name="Forma"/>
                <p:cNvSpPr/>
                <p:nvPr/>
              </p:nvSpPr>
              <p:spPr>
                <a:xfrm rot="13531672">
                  <a:off x="429592" y="13068"/>
                  <a:ext cx="63221" cy="633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04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0400" y="74"/>
                      </a:cubicBezTo>
                      <a:cubicBezTo>
                        <a:pt x="160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705" name="Forma"/>
                <p:cNvSpPr/>
                <p:nvPr/>
              </p:nvSpPr>
              <p:spPr>
                <a:xfrm rot="13531672">
                  <a:off x="591025" y="188048"/>
                  <a:ext cx="60961" cy="633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03" fill="norm" stroke="1" extrusionOk="0">
                      <a:moveTo>
                        <a:pt x="21600" y="10874"/>
                      </a:moveTo>
                      <a:cubicBezTo>
                        <a:pt x="21600" y="16274"/>
                        <a:pt x="21600" y="20903"/>
                        <a:pt x="11200" y="20903"/>
                      </a:cubicBezTo>
                      <a:cubicBezTo>
                        <a:pt x="4800" y="20903"/>
                        <a:pt x="0" y="16274"/>
                        <a:pt x="0" y="10874"/>
                      </a:cubicBezTo>
                      <a:cubicBezTo>
                        <a:pt x="0" y="4703"/>
                        <a:pt x="2400" y="-697"/>
                        <a:pt x="11200" y="74"/>
                      </a:cubicBezTo>
                      <a:cubicBezTo>
                        <a:pt x="16800" y="74"/>
                        <a:pt x="21600" y="4703"/>
                        <a:pt x="21600" y="1087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706" name="Forma"/>
                <p:cNvSpPr/>
                <p:nvPr/>
              </p:nvSpPr>
              <p:spPr>
                <a:xfrm rot="13531672">
                  <a:off x="344918" y="617025"/>
                  <a:ext cx="56447" cy="543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799" fill="norm" stroke="1" extrusionOk="0">
                      <a:moveTo>
                        <a:pt x="21600" y="9999"/>
                      </a:moveTo>
                      <a:cubicBezTo>
                        <a:pt x="21600" y="15399"/>
                        <a:pt x="21600" y="20799"/>
                        <a:pt x="11270" y="20799"/>
                      </a:cubicBezTo>
                      <a:cubicBezTo>
                        <a:pt x="4696" y="20799"/>
                        <a:pt x="0" y="15399"/>
                        <a:pt x="0" y="9999"/>
                      </a:cubicBezTo>
                      <a:cubicBezTo>
                        <a:pt x="0" y="4599"/>
                        <a:pt x="2817" y="-801"/>
                        <a:pt x="11270" y="99"/>
                      </a:cubicBezTo>
                      <a:cubicBezTo>
                        <a:pt x="16904" y="99"/>
                        <a:pt x="21600" y="4599"/>
                        <a:pt x="21600" y="999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707" name="Forma"/>
                <p:cNvSpPr/>
                <p:nvPr/>
              </p:nvSpPr>
              <p:spPr>
                <a:xfrm rot="13531672">
                  <a:off x="14447" y="275178"/>
                  <a:ext cx="57358" cy="645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1" h="18167" fill="norm" stroke="1" extrusionOk="0">
                      <a:moveTo>
                        <a:pt x="17280" y="15546"/>
                      </a:moveTo>
                      <a:cubicBezTo>
                        <a:pt x="14195" y="18246"/>
                        <a:pt x="11880" y="20271"/>
                        <a:pt x="4166" y="14196"/>
                      </a:cubicBezTo>
                      <a:cubicBezTo>
                        <a:pt x="-463" y="10146"/>
                        <a:pt x="-1234" y="5421"/>
                        <a:pt x="1852" y="2046"/>
                      </a:cubicBezTo>
                      <a:cubicBezTo>
                        <a:pt x="4937" y="-654"/>
                        <a:pt x="9566" y="-1329"/>
                        <a:pt x="14966" y="4071"/>
                      </a:cubicBezTo>
                      <a:cubicBezTo>
                        <a:pt x="18823" y="7446"/>
                        <a:pt x="20366" y="12846"/>
                        <a:pt x="17280" y="155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708" name="Forma"/>
                <p:cNvSpPr/>
                <p:nvPr/>
              </p:nvSpPr>
              <p:spPr>
                <a:xfrm rot="13531672">
                  <a:off x="129682" y="81616"/>
                  <a:ext cx="58704" cy="587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1232"/>
                      </a:moveTo>
                      <a:cubicBezTo>
                        <a:pt x="21600" y="16416"/>
                        <a:pt x="21600" y="21600"/>
                        <a:pt x="11232" y="21600"/>
                      </a:cubicBezTo>
                      <a:cubicBezTo>
                        <a:pt x="5184" y="21600"/>
                        <a:pt x="0" y="16416"/>
                        <a:pt x="0" y="11232"/>
                      </a:cubicBezTo>
                      <a:cubicBezTo>
                        <a:pt x="0" y="5184"/>
                        <a:pt x="2592" y="0"/>
                        <a:pt x="11232" y="0"/>
                      </a:cubicBezTo>
                      <a:cubicBezTo>
                        <a:pt x="16416" y="0"/>
                        <a:pt x="21600" y="5184"/>
                        <a:pt x="21600" y="1123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709" name="Forma"/>
                <p:cNvSpPr/>
                <p:nvPr/>
              </p:nvSpPr>
              <p:spPr>
                <a:xfrm rot="13531672">
                  <a:off x="256563" y="73473"/>
                  <a:ext cx="96962" cy="877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19089" fill="norm" stroke="1" extrusionOk="0">
                      <a:moveTo>
                        <a:pt x="17704" y="15209"/>
                      </a:moveTo>
                      <a:cubicBezTo>
                        <a:pt x="15004" y="19227"/>
                        <a:pt x="10054" y="20232"/>
                        <a:pt x="6454" y="17720"/>
                      </a:cubicBezTo>
                      <a:cubicBezTo>
                        <a:pt x="2854" y="14706"/>
                        <a:pt x="-1646" y="6669"/>
                        <a:pt x="604" y="2651"/>
                      </a:cubicBezTo>
                      <a:cubicBezTo>
                        <a:pt x="3304" y="-1368"/>
                        <a:pt x="11404" y="-363"/>
                        <a:pt x="15454" y="2651"/>
                      </a:cubicBezTo>
                      <a:cubicBezTo>
                        <a:pt x="19054" y="5162"/>
                        <a:pt x="19954" y="10688"/>
                        <a:pt x="17704" y="1520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710" name="Forma"/>
                <p:cNvSpPr/>
                <p:nvPr/>
              </p:nvSpPr>
              <p:spPr>
                <a:xfrm rot="13531672">
                  <a:off x="462571" y="139015"/>
                  <a:ext cx="65835" cy="8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7" h="20528" fill="norm" stroke="1" extrusionOk="0">
                      <a:moveTo>
                        <a:pt x="9439" y="20464"/>
                      </a:moveTo>
                      <a:cubicBezTo>
                        <a:pt x="3679" y="20464"/>
                        <a:pt x="-641" y="16378"/>
                        <a:pt x="79" y="11707"/>
                      </a:cubicBezTo>
                      <a:cubicBezTo>
                        <a:pt x="79" y="7037"/>
                        <a:pt x="5119" y="-552"/>
                        <a:pt x="10879" y="32"/>
                      </a:cubicBezTo>
                      <a:cubicBezTo>
                        <a:pt x="16639" y="32"/>
                        <a:pt x="20959" y="8205"/>
                        <a:pt x="20239" y="12875"/>
                      </a:cubicBezTo>
                      <a:cubicBezTo>
                        <a:pt x="19519" y="17545"/>
                        <a:pt x="15199" y="21048"/>
                        <a:pt x="9439" y="2046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711" name="Forma"/>
                <p:cNvSpPr/>
                <p:nvPr/>
              </p:nvSpPr>
              <p:spPr>
                <a:xfrm rot="13531672">
                  <a:off x="533834" y="312142"/>
                  <a:ext cx="92318" cy="94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91" h="18903" fill="norm" stroke="1" extrusionOk="0">
                      <a:moveTo>
                        <a:pt x="2773" y="16846"/>
                      </a:moveTo>
                      <a:cubicBezTo>
                        <a:pt x="-587" y="13559"/>
                        <a:pt x="-1067" y="8393"/>
                        <a:pt x="2293" y="5106"/>
                      </a:cubicBezTo>
                      <a:cubicBezTo>
                        <a:pt x="5173" y="1350"/>
                        <a:pt x="13813" y="-1937"/>
                        <a:pt x="17173" y="1350"/>
                      </a:cubicBezTo>
                      <a:cubicBezTo>
                        <a:pt x="20533" y="4167"/>
                        <a:pt x="18133" y="12620"/>
                        <a:pt x="14773" y="16376"/>
                      </a:cubicBezTo>
                      <a:cubicBezTo>
                        <a:pt x="11413" y="19663"/>
                        <a:pt x="6133" y="19663"/>
                        <a:pt x="2773" y="16846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712" name="Forma"/>
                <p:cNvSpPr/>
                <p:nvPr/>
              </p:nvSpPr>
              <p:spPr>
                <a:xfrm rot="13531672">
                  <a:off x="406259" y="498178"/>
                  <a:ext cx="94829" cy="74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0800"/>
                      </a:moveTo>
                      <a:cubicBezTo>
                        <a:pt x="0" y="4725"/>
                        <a:pt x="3780" y="0"/>
                        <a:pt x="8100" y="0"/>
                      </a:cubicBezTo>
                      <a:cubicBezTo>
                        <a:pt x="12960" y="0"/>
                        <a:pt x="21600" y="4725"/>
                        <a:pt x="21600" y="10125"/>
                      </a:cubicBezTo>
                      <a:cubicBezTo>
                        <a:pt x="21600" y="16200"/>
                        <a:pt x="13500" y="21600"/>
                        <a:pt x="8640" y="21600"/>
                      </a:cubicBezTo>
                      <a:cubicBezTo>
                        <a:pt x="3780" y="21600"/>
                        <a:pt x="0" y="16875"/>
                        <a:pt x="0" y="10800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713" name="Forma"/>
                <p:cNvSpPr/>
                <p:nvPr/>
              </p:nvSpPr>
              <p:spPr>
                <a:xfrm rot="13531672">
                  <a:off x="513236" y="525457"/>
                  <a:ext cx="84288" cy="619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8" h="19108" fill="norm" stroke="1" extrusionOk="0">
                      <a:moveTo>
                        <a:pt x="544" y="14204"/>
                      </a:moveTo>
                      <a:cubicBezTo>
                        <a:pt x="-1076" y="10023"/>
                        <a:pt x="1084" y="4449"/>
                        <a:pt x="4864" y="1662"/>
                      </a:cubicBezTo>
                      <a:cubicBezTo>
                        <a:pt x="9184" y="-428"/>
                        <a:pt x="17284" y="-1125"/>
                        <a:pt x="18904" y="3056"/>
                      </a:cubicBezTo>
                      <a:cubicBezTo>
                        <a:pt x="20524" y="7236"/>
                        <a:pt x="15124" y="15598"/>
                        <a:pt x="10804" y="17688"/>
                      </a:cubicBezTo>
                      <a:cubicBezTo>
                        <a:pt x="7024" y="20475"/>
                        <a:pt x="2164" y="19081"/>
                        <a:pt x="544" y="14204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714" name="Forma"/>
                <p:cNvSpPr/>
                <p:nvPr/>
              </p:nvSpPr>
              <p:spPr>
                <a:xfrm rot="13531672">
                  <a:off x="244801" y="546885"/>
                  <a:ext cx="71232" cy="78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9" h="18848" fill="norm" stroke="1" extrusionOk="0">
                      <a:moveTo>
                        <a:pt x="4344" y="1129"/>
                      </a:moveTo>
                      <a:cubicBezTo>
                        <a:pt x="8664" y="-1086"/>
                        <a:pt x="14219" y="22"/>
                        <a:pt x="16687" y="3899"/>
                      </a:cubicBezTo>
                      <a:cubicBezTo>
                        <a:pt x="19156" y="7222"/>
                        <a:pt x="20390" y="15529"/>
                        <a:pt x="16070" y="18299"/>
                      </a:cubicBezTo>
                      <a:cubicBezTo>
                        <a:pt x="11750" y="20514"/>
                        <a:pt x="4344" y="15529"/>
                        <a:pt x="1259" y="12206"/>
                      </a:cubicBezTo>
                      <a:cubicBezTo>
                        <a:pt x="-1210" y="8329"/>
                        <a:pt x="24" y="3345"/>
                        <a:pt x="4344" y="1129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715" name="Forma"/>
                <p:cNvSpPr/>
                <p:nvPr/>
              </p:nvSpPr>
              <p:spPr>
                <a:xfrm rot="13531672">
                  <a:off x="88946" y="383586"/>
                  <a:ext cx="74735" cy="90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2" h="19265" fill="norm" stroke="1" extrusionOk="0">
                      <a:moveTo>
                        <a:pt x="12794" y="442"/>
                      </a:moveTo>
                      <a:cubicBezTo>
                        <a:pt x="17594" y="1949"/>
                        <a:pt x="20594" y="6470"/>
                        <a:pt x="18794" y="10488"/>
                      </a:cubicBezTo>
                      <a:cubicBezTo>
                        <a:pt x="16994" y="14507"/>
                        <a:pt x="9794" y="20535"/>
                        <a:pt x="4994" y="19028"/>
                      </a:cubicBezTo>
                      <a:cubicBezTo>
                        <a:pt x="194" y="18023"/>
                        <a:pt x="-1006" y="9484"/>
                        <a:pt x="794" y="5465"/>
                      </a:cubicBezTo>
                      <a:cubicBezTo>
                        <a:pt x="2594" y="1447"/>
                        <a:pt x="7994" y="-1065"/>
                        <a:pt x="12794" y="442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716" name="Forma"/>
                <p:cNvSpPr/>
                <p:nvPr/>
              </p:nvSpPr>
              <p:spPr>
                <a:xfrm rot="13531672">
                  <a:off x="108950" y="211767"/>
                  <a:ext cx="111865" cy="951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11" h="19376" fill="norm" stroke="1" extrusionOk="0">
                      <a:moveTo>
                        <a:pt x="18340" y="5813"/>
                      </a:moveTo>
                      <a:cubicBezTo>
                        <a:pt x="20304" y="10979"/>
                        <a:pt x="18340" y="16144"/>
                        <a:pt x="14413" y="18022"/>
                      </a:cubicBezTo>
                      <a:cubicBezTo>
                        <a:pt x="10093" y="20370"/>
                        <a:pt x="1846" y="19900"/>
                        <a:pt x="275" y="14735"/>
                      </a:cubicBezTo>
                      <a:cubicBezTo>
                        <a:pt x="-1296" y="10040"/>
                        <a:pt x="4202" y="2996"/>
                        <a:pt x="8129" y="648"/>
                      </a:cubicBezTo>
                      <a:cubicBezTo>
                        <a:pt x="12449" y="-1230"/>
                        <a:pt x="16769" y="1118"/>
                        <a:pt x="18340" y="5813"/>
                      </a:cubicBezTo>
                      <a:close/>
                    </a:path>
                  </a:pathLst>
                </a:custGeom>
                <a:solidFill>
                  <a:srgbClr val="003D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</p:grpSp>
      <p:grpSp>
        <p:nvGrpSpPr>
          <p:cNvPr id="722" name="Gruppo"/>
          <p:cNvGrpSpPr/>
          <p:nvPr/>
        </p:nvGrpSpPr>
        <p:grpSpPr>
          <a:xfrm>
            <a:off x="6727815" y="3112481"/>
            <a:ext cx="1456541" cy="1482549"/>
            <a:chOff x="0" y="0"/>
            <a:chExt cx="1456540" cy="1482547"/>
          </a:xfrm>
        </p:grpSpPr>
        <p:pic>
          <p:nvPicPr>
            <p:cNvPr id="720" name="image.png" descr="image.png"/>
            <p:cNvPicPr>
              <a:picLocks noChangeAspect="1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-1" y="0"/>
              <a:ext cx="1456542" cy="14825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21" name="Forma"/>
            <p:cNvSpPr/>
            <p:nvPr/>
          </p:nvSpPr>
          <p:spPr>
            <a:xfrm>
              <a:off x="497995" y="500824"/>
              <a:ext cx="492813" cy="503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19" h="18523" fill="norm" stroke="1" extrusionOk="0">
                  <a:moveTo>
                    <a:pt x="2109" y="2882"/>
                  </a:moveTo>
                  <a:cubicBezTo>
                    <a:pt x="2109" y="2882"/>
                    <a:pt x="-3249" y="11050"/>
                    <a:pt x="3114" y="15770"/>
                  </a:cubicBezTo>
                  <a:cubicBezTo>
                    <a:pt x="9477" y="20489"/>
                    <a:pt x="13663" y="18311"/>
                    <a:pt x="15170" y="15407"/>
                  </a:cubicBezTo>
                  <a:cubicBezTo>
                    <a:pt x="16677" y="12502"/>
                    <a:pt x="18351" y="4879"/>
                    <a:pt x="13495" y="2156"/>
                  </a:cubicBezTo>
                  <a:cubicBezTo>
                    <a:pt x="8639" y="-566"/>
                    <a:pt x="4621" y="-1111"/>
                    <a:pt x="2109" y="2882"/>
                  </a:cubicBezTo>
                  <a:close/>
                </a:path>
              </a:pathLst>
            </a:custGeom>
            <a:solidFill>
              <a:srgbClr val="FFB26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758" name="Gruppo"/>
          <p:cNvGrpSpPr/>
          <p:nvPr/>
        </p:nvGrpSpPr>
        <p:grpSpPr>
          <a:xfrm>
            <a:off x="3163146" y="3041225"/>
            <a:ext cx="3937406" cy="2302039"/>
            <a:chOff x="0" y="0"/>
            <a:chExt cx="3937405" cy="2302037"/>
          </a:xfrm>
        </p:grpSpPr>
        <p:sp>
          <p:nvSpPr>
            <p:cNvPr id="723" name="Forma"/>
            <p:cNvSpPr/>
            <p:nvPr/>
          </p:nvSpPr>
          <p:spPr>
            <a:xfrm>
              <a:off x="2557739" y="116303"/>
              <a:ext cx="165144" cy="168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0627" fill="norm" stroke="1" extrusionOk="0">
                  <a:moveTo>
                    <a:pt x="13095" y="778"/>
                  </a:moveTo>
                  <a:cubicBezTo>
                    <a:pt x="13095" y="778"/>
                    <a:pt x="10728" y="-973"/>
                    <a:pt x="8361" y="778"/>
                  </a:cubicBezTo>
                  <a:cubicBezTo>
                    <a:pt x="6289" y="2822"/>
                    <a:pt x="-812" y="5449"/>
                    <a:pt x="76" y="11286"/>
                  </a:cubicBezTo>
                  <a:cubicBezTo>
                    <a:pt x="1259" y="17416"/>
                    <a:pt x="5402" y="20335"/>
                    <a:pt x="9544" y="20627"/>
                  </a:cubicBezTo>
                  <a:cubicBezTo>
                    <a:pt x="13687" y="20627"/>
                    <a:pt x="20492" y="15373"/>
                    <a:pt x="20788" y="11870"/>
                  </a:cubicBezTo>
                  <a:cubicBezTo>
                    <a:pt x="20788" y="8659"/>
                    <a:pt x="18421" y="6324"/>
                    <a:pt x="13095" y="778"/>
                  </a:cubicBezTo>
                  <a:close/>
                </a:path>
              </a:pathLst>
            </a:custGeom>
            <a:solidFill>
              <a:srgbClr val="003D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4" name="Forma"/>
            <p:cNvSpPr/>
            <p:nvPr/>
          </p:nvSpPr>
          <p:spPr>
            <a:xfrm>
              <a:off x="2129358" y="2044763"/>
              <a:ext cx="163396" cy="16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9" h="20006" fill="norm" stroke="1" extrusionOk="0">
                  <a:moveTo>
                    <a:pt x="8171" y="138"/>
                  </a:moveTo>
                  <a:cubicBezTo>
                    <a:pt x="8171" y="138"/>
                    <a:pt x="5471" y="-726"/>
                    <a:pt x="4391" y="1866"/>
                  </a:cubicBezTo>
                  <a:cubicBezTo>
                    <a:pt x="3311" y="4458"/>
                    <a:pt x="-2089" y="9354"/>
                    <a:pt x="881" y="14538"/>
                  </a:cubicBezTo>
                  <a:cubicBezTo>
                    <a:pt x="3851" y="19722"/>
                    <a:pt x="8441" y="20874"/>
                    <a:pt x="11951" y="19434"/>
                  </a:cubicBezTo>
                  <a:cubicBezTo>
                    <a:pt x="15461" y="18282"/>
                    <a:pt x="19511" y="10794"/>
                    <a:pt x="18431" y="7626"/>
                  </a:cubicBezTo>
                  <a:cubicBezTo>
                    <a:pt x="17621" y="4458"/>
                    <a:pt x="14651" y="3306"/>
                    <a:pt x="8171" y="138"/>
                  </a:cubicBezTo>
                  <a:close/>
                </a:path>
              </a:pathLst>
            </a:custGeom>
            <a:solidFill>
              <a:srgbClr val="003D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5" name="Forma"/>
            <p:cNvSpPr/>
            <p:nvPr/>
          </p:nvSpPr>
          <p:spPr>
            <a:xfrm>
              <a:off x="1603022" y="1912368"/>
              <a:ext cx="165428" cy="166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0203" fill="norm" stroke="1" extrusionOk="0">
                  <a:moveTo>
                    <a:pt x="7989" y="19307"/>
                  </a:moveTo>
                  <a:cubicBezTo>
                    <a:pt x="7989" y="19307"/>
                    <a:pt x="10356" y="21323"/>
                    <a:pt x="12427" y="19307"/>
                  </a:cubicBezTo>
                  <a:cubicBezTo>
                    <a:pt x="14795" y="17291"/>
                    <a:pt x="21600" y="14699"/>
                    <a:pt x="20416" y="8651"/>
                  </a:cubicBezTo>
                  <a:cubicBezTo>
                    <a:pt x="19529" y="2891"/>
                    <a:pt x="15090" y="11"/>
                    <a:pt x="10948" y="11"/>
                  </a:cubicBezTo>
                  <a:cubicBezTo>
                    <a:pt x="6805" y="-277"/>
                    <a:pt x="296" y="5195"/>
                    <a:pt x="0" y="8651"/>
                  </a:cubicBezTo>
                  <a:cubicBezTo>
                    <a:pt x="0" y="11819"/>
                    <a:pt x="2663" y="14123"/>
                    <a:pt x="7989" y="19307"/>
                  </a:cubicBezTo>
                  <a:close/>
                </a:path>
              </a:pathLst>
            </a:custGeom>
            <a:solidFill>
              <a:srgbClr val="003D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6" name="Forma"/>
            <p:cNvSpPr/>
            <p:nvPr/>
          </p:nvSpPr>
          <p:spPr>
            <a:xfrm>
              <a:off x="0" y="1388532"/>
              <a:ext cx="163235" cy="16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8" h="20547" fill="norm" stroke="1" extrusionOk="0">
                  <a:moveTo>
                    <a:pt x="7989" y="19849"/>
                  </a:moveTo>
                  <a:cubicBezTo>
                    <a:pt x="7989" y="19849"/>
                    <a:pt x="10356" y="21600"/>
                    <a:pt x="12427" y="19557"/>
                  </a:cubicBezTo>
                  <a:cubicBezTo>
                    <a:pt x="14499" y="17514"/>
                    <a:pt x="21600" y="14886"/>
                    <a:pt x="20416" y="9049"/>
                  </a:cubicBezTo>
                  <a:cubicBezTo>
                    <a:pt x="19529" y="2919"/>
                    <a:pt x="15090" y="0"/>
                    <a:pt x="10948" y="0"/>
                  </a:cubicBezTo>
                  <a:cubicBezTo>
                    <a:pt x="6805" y="0"/>
                    <a:pt x="0" y="5546"/>
                    <a:pt x="0" y="8757"/>
                  </a:cubicBezTo>
                  <a:cubicBezTo>
                    <a:pt x="0" y="12259"/>
                    <a:pt x="2367" y="14303"/>
                    <a:pt x="7989" y="19849"/>
                  </a:cubicBezTo>
                  <a:close/>
                </a:path>
              </a:pathLst>
            </a:custGeom>
            <a:solidFill>
              <a:srgbClr val="003D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7" name="Forma"/>
            <p:cNvSpPr/>
            <p:nvPr/>
          </p:nvSpPr>
          <p:spPr>
            <a:xfrm>
              <a:off x="995006" y="271268"/>
              <a:ext cx="163235" cy="168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8" h="20202" fill="norm" stroke="1" extrusionOk="0">
                  <a:moveTo>
                    <a:pt x="12559" y="896"/>
                  </a:moveTo>
                  <a:cubicBezTo>
                    <a:pt x="12559" y="896"/>
                    <a:pt x="10192" y="-1120"/>
                    <a:pt x="8121" y="896"/>
                  </a:cubicBezTo>
                  <a:cubicBezTo>
                    <a:pt x="6049" y="2912"/>
                    <a:pt x="-1052" y="5504"/>
                    <a:pt x="132" y="11552"/>
                  </a:cubicBezTo>
                  <a:cubicBezTo>
                    <a:pt x="1019" y="17312"/>
                    <a:pt x="5458" y="20192"/>
                    <a:pt x="9600" y="20192"/>
                  </a:cubicBezTo>
                  <a:cubicBezTo>
                    <a:pt x="13743" y="20480"/>
                    <a:pt x="20548" y="14720"/>
                    <a:pt x="20548" y="11552"/>
                  </a:cubicBezTo>
                  <a:cubicBezTo>
                    <a:pt x="20548" y="8384"/>
                    <a:pt x="18181" y="6080"/>
                    <a:pt x="12559" y="896"/>
                  </a:cubicBezTo>
                  <a:close/>
                </a:path>
              </a:pathLst>
            </a:custGeom>
            <a:solidFill>
              <a:srgbClr val="003D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8" name="Forma"/>
            <p:cNvSpPr/>
            <p:nvPr/>
          </p:nvSpPr>
          <p:spPr>
            <a:xfrm>
              <a:off x="2556726" y="452629"/>
              <a:ext cx="159752" cy="164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7" h="19695" fill="norm" stroke="1" extrusionOk="0">
                  <a:moveTo>
                    <a:pt x="5307" y="18357"/>
                  </a:moveTo>
                  <a:cubicBezTo>
                    <a:pt x="5307" y="18357"/>
                    <a:pt x="7107" y="20661"/>
                    <a:pt x="9807" y="19221"/>
                  </a:cubicBezTo>
                  <a:cubicBezTo>
                    <a:pt x="12507" y="17781"/>
                    <a:pt x="20007" y="16917"/>
                    <a:pt x="20307" y="10869"/>
                  </a:cubicBezTo>
                  <a:cubicBezTo>
                    <a:pt x="20907" y="4821"/>
                    <a:pt x="17607" y="1365"/>
                    <a:pt x="13407" y="213"/>
                  </a:cubicBezTo>
                  <a:cubicBezTo>
                    <a:pt x="9507" y="-939"/>
                    <a:pt x="1407" y="2805"/>
                    <a:pt x="207" y="5973"/>
                  </a:cubicBezTo>
                  <a:cubicBezTo>
                    <a:pt x="-693" y="8853"/>
                    <a:pt x="1407" y="11733"/>
                    <a:pt x="5307" y="18357"/>
                  </a:cubicBezTo>
                  <a:close/>
                </a:path>
              </a:pathLst>
            </a:custGeom>
            <a:solidFill>
              <a:srgbClr val="003D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9" name="Forma"/>
            <p:cNvSpPr/>
            <p:nvPr/>
          </p:nvSpPr>
          <p:spPr>
            <a:xfrm>
              <a:off x="3224979" y="4077"/>
              <a:ext cx="154466" cy="15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4" h="19828" fill="norm" stroke="1" extrusionOk="0">
                  <a:moveTo>
                    <a:pt x="17098" y="2249"/>
                  </a:moveTo>
                  <a:cubicBezTo>
                    <a:pt x="17098" y="2249"/>
                    <a:pt x="16211" y="-528"/>
                    <a:pt x="13252" y="89"/>
                  </a:cubicBezTo>
                  <a:cubicBezTo>
                    <a:pt x="10293" y="706"/>
                    <a:pt x="2895" y="-528"/>
                    <a:pt x="824" y="5643"/>
                  </a:cubicBezTo>
                  <a:cubicBezTo>
                    <a:pt x="-1247" y="11815"/>
                    <a:pt x="824" y="16443"/>
                    <a:pt x="4375" y="18603"/>
                  </a:cubicBezTo>
                  <a:cubicBezTo>
                    <a:pt x="7926" y="21072"/>
                    <a:pt x="16802" y="19529"/>
                    <a:pt x="18578" y="16443"/>
                  </a:cubicBezTo>
                  <a:cubicBezTo>
                    <a:pt x="20353" y="13358"/>
                    <a:pt x="19169" y="9963"/>
                    <a:pt x="17098" y="2249"/>
                  </a:cubicBezTo>
                  <a:close/>
                </a:path>
              </a:pathLst>
            </a:custGeom>
            <a:solidFill>
              <a:srgbClr val="003D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30" name="Forma"/>
            <p:cNvSpPr/>
            <p:nvPr/>
          </p:nvSpPr>
          <p:spPr>
            <a:xfrm>
              <a:off x="3783432" y="-1"/>
              <a:ext cx="153974" cy="192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0" h="20650" fill="norm" stroke="1" extrusionOk="0">
                  <a:moveTo>
                    <a:pt x="1018" y="5657"/>
                  </a:moveTo>
                  <a:cubicBezTo>
                    <a:pt x="-1609" y="10800"/>
                    <a:pt x="1310" y="17486"/>
                    <a:pt x="4521" y="19543"/>
                  </a:cubicBezTo>
                  <a:cubicBezTo>
                    <a:pt x="8023" y="21600"/>
                    <a:pt x="15321" y="20571"/>
                    <a:pt x="17364" y="18257"/>
                  </a:cubicBezTo>
                  <a:cubicBezTo>
                    <a:pt x="19115" y="15943"/>
                    <a:pt x="19991" y="7971"/>
                    <a:pt x="17948" y="5143"/>
                  </a:cubicBezTo>
                  <a:cubicBezTo>
                    <a:pt x="15613" y="2314"/>
                    <a:pt x="12110" y="0"/>
                    <a:pt x="9191" y="0"/>
                  </a:cubicBezTo>
                  <a:cubicBezTo>
                    <a:pt x="3645" y="257"/>
                    <a:pt x="3353" y="771"/>
                    <a:pt x="1018" y="5657"/>
                  </a:cubicBezTo>
                </a:path>
              </a:pathLst>
            </a:custGeom>
            <a:solidFill>
              <a:srgbClr val="003D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31" name="Forma"/>
            <p:cNvSpPr/>
            <p:nvPr/>
          </p:nvSpPr>
          <p:spPr>
            <a:xfrm>
              <a:off x="2176328" y="208634"/>
              <a:ext cx="177473" cy="168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19469" fill="norm" stroke="1" extrusionOk="0">
                  <a:moveTo>
                    <a:pt x="6350" y="754"/>
                  </a:moveTo>
                  <a:cubicBezTo>
                    <a:pt x="3453" y="2394"/>
                    <a:pt x="28" y="5128"/>
                    <a:pt x="28" y="7589"/>
                  </a:cubicBezTo>
                  <a:cubicBezTo>
                    <a:pt x="-235" y="12784"/>
                    <a:pt x="1345" y="15245"/>
                    <a:pt x="6087" y="17979"/>
                  </a:cubicBezTo>
                  <a:cubicBezTo>
                    <a:pt x="10828" y="20713"/>
                    <a:pt x="15306" y="19346"/>
                    <a:pt x="17677" y="16612"/>
                  </a:cubicBezTo>
                  <a:cubicBezTo>
                    <a:pt x="20048" y="13604"/>
                    <a:pt x="21365" y="6495"/>
                    <a:pt x="17677" y="3488"/>
                  </a:cubicBezTo>
                  <a:cubicBezTo>
                    <a:pt x="14253" y="207"/>
                    <a:pt x="9248" y="-887"/>
                    <a:pt x="6350" y="754"/>
                  </a:cubicBezTo>
                  <a:close/>
                </a:path>
              </a:pathLst>
            </a:custGeom>
            <a:solidFill>
              <a:srgbClr val="003D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32" name="Forma"/>
            <p:cNvSpPr/>
            <p:nvPr/>
          </p:nvSpPr>
          <p:spPr>
            <a:xfrm>
              <a:off x="1810593" y="604293"/>
              <a:ext cx="180963" cy="171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1" h="19493" fill="norm" stroke="1" extrusionOk="0">
                  <a:moveTo>
                    <a:pt x="6614" y="702"/>
                  </a:moveTo>
                  <a:cubicBezTo>
                    <a:pt x="3453" y="2615"/>
                    <a:pt x="292" y="5076"/>
                    <a:pt x="28" y="7810"/>
                  </a:cubicBezTo>
                  <a:cubicBezTo>
                    <a:pt x="-235" y="13005"/>
                    <a:pt x="1345" y="15193"/>
                    <a:pt x="6350" y="17927"/>
                  </a:cubicBezTo>
                  <a:cubicBezTo>
                    <a:pt x="11092" y="20661"/>
                    <a:pt x="15306" y="19567"/>
                    <a:pt x="17941" y="16560"/>
                  </a:cubicBezTo>
                  <a:cubicBezTo>
                    <a:pt x="20311" y="13552"/>
                    <a:pt x="21365" y="6443"/>
                    <a:pt x="17941" y="3436"/>
                  </a:cubicBezTo>
                  <a:cubicBezTo>
                    <a:pt x="14516" y="428"/>
                    <a:pt x="9511" y="-939"/>
                    <a:pt x="6614" y="702"/>
                  </a:cubicBezTo>
                  <a:close/>
                </a:path>
              </a:pathLst>
            </a:custGeom>
            <a:solidFill>
              <a:srgbClr val="003D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33" name="Forma"/>
            <p:cNvSpPr/>
            <p:nvPr/>
          </p:nvSpPr>
          <p:spPr>
            <a:xfrm>
              <a:off x="1677528" y="284479"/>
              <a:ext cx="174508" cy="184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0550" fill="norm" stroke="1" extrusionOk="0">
                  <a:moveTo>
                    <a:pt x="8031" y="19710"/>
                  </a:moveTo>
                  <a:cubicBezTo>
                    <a:pt x="8031" y="19710"/>
                    <a:pt x="10523" y="21600"/>
                    <a:pt x="12738" y="19710"/>
                  </a:cubicBezTo>
                  <a:cubicBezTo>
                    <a:pt x="14677" y="17550"/>
                    <a:pt x="21600" y="14850"/>
                    <a:pt x="20492" y="8910"/>
                  </a:cubicBezTo>
                  <a:cubicBezTo>
                    <a:pt x="19108" y="2700"/>
                    <a:pt x="14954" y="0"/>
                    <a:pt x="10800" y="0"/>
                  </a:cubicBezTo>
                  <a:cubicBezTo>
                    <a:pt x="6646" y="0"/>
                    <a:pt x="0" y="5670"/>
                    <a:pt x="0" y="8910"/>
                  </a:cubicBezTo>
                  <a:cubicBezTo>
                    <a:pt x="0" y="12420"/>
                    <a:pt x="2492" y="14580"/>
                    <a:pt x="8031" y="19710"/>
                  </a:cubicBezTo>
                  <a:close/>
                </a:path>
              </a:pathLst>
            </a:custGeom>
            <a:solidFill>
              <a:srgbClr val="003D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748" name="Gruppo"/>
            <p:cNvGrpSpPr/>
            <p:nvPr/>
          </p:nvGrpSpPr>
          <p:grpSpPr>
            <a:xfrm>
              <a:off x="304799" y="496078"/>
              <a:ext cx="1447871" cy="1465211"/>
              <a:chOff x="0" y="0"/>
              <a:chExt cx="1447870" cy="1465210"/>
            </a:xfrm>
          </p:grpSpPr>
          <p:pic>
            <p:nvPicPr>
              <p:cNvPr id="734" name="image.png" descr="image.png"/>
              <p:cNvPicPr>
                <a:picLocks noChangeAspect="1"/>
              </p:cNvPicPr>
              <p:nvPr/>
            </p:nvPicPr>
            <p:blipFill>
              <a:blip r:embed="rId50">
                <a:extLst/>
              </a:blip>
              <a:stretch>
                <a:fillRect/>
              </a:stretch>
            </p:blipFill>
            <p:spPr>
              <a:xfrm>
                <a:off x="0" y="-1"/>
                <a:ext cx="1447871" cy="146521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35" name="Forma"/>
              <p:cNvSpPr/>
              <p:nvPr/>
            </p:nvSpPr>
            <p:spPr>
              <a:xfrm>
                <a:off x="519288" y="533468"/>
                <a:ext cx="521550" cy="415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622" y="0"/>
                    </a:moveTo>
                    <a:cubicBezTo>
                      <a:pt x="18973" y="0"/>
                      <a:pt x="21600" y="2123"/>
                      <a:pt x="21600" y="11861"/>
                    </a:cubicBezTo>
                    <a:cubicBezTo>
                      <a:pt x="21600" y="21600"/>
                      <a:pt x="17319" y="21600"/>
                      <a:pt x="11968" y="21600"/>
                    </a:cubicBezTo>
                    <a:cubicBezTo>
                      <a:pt x="6616" y="21600"/>
                      <a:pt x="0" y="17230"/>
                      <a:pt x="0" y="11861"/>
                    </a:cubicBezTo>
                    <a:cubicBezTo>
                      <a:pt x="0" y="6492"/>
                      <a:pt x="8270" y="0"/>
                      <a:pt x="13622" y="0"/>
                    </a:cubicBezTo>
                    <a:close/>
                  </a:path>
                </a:pathLst>
              </a:custGeom>
              <a:solidFill>
                <a:srgbClr val="0022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36" name="Linea"/>
              <p:cNvSpPr/>
              <p:nvPr/>
            </p:nvSpPr>
            <p:spPr>
              <a:xfrm>
                <a:off x="675076" y="446878"/>
                <a:ext cx="173850" cy="43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417" fill="norm" stroke="1" extrusionOk="0">
                    <a:moveTo>
                      <a:pt x="0" y="17417"/>
                    </a:moveTo>
                    <a:cubicBezTo>
                      <a:pt x="0" y="17417"/>
                      <a:pt x="11836" y="-4183"/>
                      <a:pt x="21600" y="726"/>
                    </a:cubicBezTo>
                  </a:path>
                </a:pathLst>
              </a:custGeom>
              <a:noFill/>
              <a:ln w="25400" cap="rnd">
                <a:solidFill>
                  <a:srgbClr val="003D70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37" name="Linea"/>
              <p:cNvSpPr/>
              <p:nvPr/>
            </p:nvSpPr>
            <p:spPr>
              <a:xfrm>
                <a:off x="447128" y="565077"/>
                <a:ext cx="133122" cy="356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fill="norm" stroke="1" extrusionOk="0">
                    <a:moveTo>
                      <a:pt x="21226" y="0"/>
                    </a:moveTo>
                    <a:cubicBezTo>
                      <a:pt x="21226" y="0"/>
                      <a:pt x="-374" y="3914"/>
                      <a:pt x="5" y="11307"/>
                    </a:cubicBezTo>
                    <a:cubicBezTo>
                      <a:pt x="384" y="18701"/>
                      <a:pt x="15163" y="21600"/>
                      <a:pt x="15163" y="21600"/>
                    </a:cubicBezTo>
                  </a:path>
                </a:pathLst>
              </a:custGeom>
              <a:noFill/>
              <a:ln w="25400" cap="rnd">
                <a:solidFill>
                  <a:srgbClr val="003D70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38" name="Linea"/>
              <p:cNvSpPr/>
              <p:nvPr/>
            </p:nvSpPr>
            <p:spPr>
              <a:xfrm>
                <a:off x="1079219" y="763762"/>
                <a:ext cx="43488" cy="151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335" h="21600" fill="norm" stroke="1" extrusionOk="0">
                    <a:moveTo>
                      <a:pt x="16904" y="0"/>
                    </a:moveTo>
                    <a:cubicBezTo>
                      <a:pt x="16904" y="0"/>
                      <a:pt x="21600" y="11314"/>
                      <a:pt x="0" y="21600"/>
                    </a:cubicBezTo>
                  </a:path>
                </a:pathLst>
              </a:custGeom>
              <a:noFill/>
              <a:ln w="25400" cap="rnd">
                <a:solidFill>
                  <a:srgbClr val="003D70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39" name="Linea"/>
              <p:cNvSpPr/>
              <p:nvPr/>
            </p:nvSpPr>
            <p:spPr>
              <a:xfrm>
                <a:off x="620889" y="955673"/>
                <a:ext cx="51930" cy="33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11782" y="19938"/>
                      <a:pt x="21600" y="21600"/>
                    </a:cubicBezTo>
                  </a:path>
                </a:pathLst>
              </a:custGeom>
              <a:noFill/>
              <a:ln w="25400" cap="rnd">
                <a:solidFill>
                  <a:srgbClr val="003D70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40" name="Linea"/>
              <p:cNvSpPr/>
              <p:nvPr/>
            </p:nvSpPr>
            <p:spPr>
              <a:xfrm>
                <a:off x="781191" y="1011836"/>
                <a:ext cx="99344" cy="18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3500" fill="norm" stroke="1" extrusionOk="0">
                    <a:moveTo>
                      <a:pt x="0" y="10800"/>
                    </a:moveTo>
                    <a:cubicBezTo>
                      <a:pt x="0" y="10800"/>
                      <a:pt x="14400" y="21600"/>
                      <a:pt x="21600" y="0"/>
                    </a:cubicBezTo>
                  </a:path>
                </a:pathLst>
              </a:custGeom>
              <a:noFill/>
              <a:ln w="25400" cap="rnd">
                <a:solidFill>
                  <a:srgbClr val="003D70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41" name="Linea"/>
              <p:cNvSpPr/>
              <p:nvPr/>
            </p:nvSpPr>
            <p:spPr>
              <a:xfrm>
                <a:off x="1018259" y="510890"/>
                <a:ext cx="40643" cy="63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18000" y="13600"/>
                      <a:pt x="21600" y="21600"/>
                    </a:cubicBezTo>
                  </a:path>
                </a:pathLst>
              </a:custGeom>
              <a:noFill/>
              <a:ln w="25400" cap="rnd">
                <a:solidFill>
                  <a:srgbClr val="003D70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42" name="Linea"/>
              <p:cNvSpPr/>
              <p:nvPr/>
            </p:nvSpPr>
            <p:spPr>
              <a:xfrm>
                <a:off x="413173" y="508632"/>
                <a:ext cx="60961" cy="76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3323" y="9818"/>
                      <a:pt x="0" y="21600"/>
                    </a:cubicBezTo>
                  </a:path>
                </a:pathLst>
              </a:custGeom>
              <a:noFill/>
              <a:ln w="25400" cap="rnd">
                <a:solidFill>
                  <a:srgbClr val="003D70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43" name="Linea"/>
              <p:cNvSpPr/>
              <p:nvPr/>
            </p:nvSpPr>
            <p:spPr>
              <a:xfrm>
                <a:off x="334150" y="815691"/>
                <a:ext cx="56446" cy="92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3600" y="12505"/>
                      <a:pt x="21600" y="21600"/>
                    </a:cubicBezTo>
                  </a:path>
                </a:pathLst>
              </a:custGeom>
              <a:noFill/>
              <a:ln w="25400" cap="rnd">
                <a:solidFill>
                  <a:srgbClr val="003D70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44" name="Linea"/>
              <p:cNvSpPr/>
              <p:nvPr/>
            </p:nvSpPr>
            <p:spPr>
              <a:xfrm>
                <a:off x="803768" y="1115977"/>
                <a:ext cx="101603" cy="2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666" fill="norm" stroke="1" extrusionOk="0">
                    <a:moveTo>
                      <a:pt x="0" y="18514"/>
                    </a:moveTo>
                    <a:cubicBezTo>
                      <a:pt x="0" y="18514"/>
                      <a:pt x="11553" y="21600"/>
                      <a:pt x="21600" y="0"/>
                    </a:cubicBezTo>
                  </a:path>
                </a:pathLst>
              </a:custGeom>
              <a:noFill/>
              <a:ln w="25400" cap="rnd">
                <a:solidFill>
                  <a:srgbClr val="003D70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45" name="Linea"/>
              <p:cNvSpPr/>
              <p:nvPr/>
            </p:nvSpPr>
            <p:spPr>
              <a:xfrm>
                <a:off x="1201389" y="851815"/>
                <a:ext cx="18065" cy="60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00" h="21600" fill="norm" stroke="1" extrusionOk="0">
                    <a:moveTo>
                      <a:pt x="16200" y="0"/>
                    </a:moveTo>
                    <a:cubicBezTo>
                      <a:pt x="16200" y="0"/>
                      <a:pt x="21600" y="13292"/>
                      <a:pt x="0" y="21600"/>
                    </a:cubicBezTo>
                  </a:path>
                </a:pathLst>
              </a:custGeom>
              <a:noFill/>
              <a:ln w="25400" cap="rnd">
                <a:solidFill>
                  <a:srgbClr val="003D70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46" name="Linea"/>
              <p:cNvSpPr/>
              <p:nvPr/>
            </p:nvSpPr>
            <p:spPr>
              <a:xfrm>
                <a:off x="853441" y="1255958"/>
                <a:ext cx="60963" cy="22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9969" y="14400"/>
                      <a:pt x="0" y="21600"/>
                    </a:cubicBezTo>
                  </a:path>
                </a:pathLst>
              </a:custGeom>
              <a:noFill/>
              <a:ln w="25400" cap="rnd">
                <a:solidFill>
                  <a:srgbClr val="003D70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47" name="Linea"/>
              <p:cNvSpPr/>
              <p:nvPr/>
            </p:nvSpPr>
            <p:spPr>
              <a:xfrm>
                <a:off x="711201" y="310895"/>
                <a:ext cx="56447" cy="18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067" fill="norm" stroke="1" extrusionOk="0">
                    <a:moveTo>
                      <a:pt x="0" y="17067"/>
                    </a:moveTo>
                    <a:cubicBezTo>
                      <a:pt x="0" y="17067"/>
                      <a:pt x="11700" y="-4533"/>
                      <a:pt x="21600" y="867"/>
                    </a:cubicBezTo>
                  </a:path>
                </a:pathLst>
              </a:custGeom>
              <a:noFill/>
              <a:ln w="25400" cap="rnd">
                <a:solidFill>
                  <a:srgbClr val="003D70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300480"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749" name="Forma"/>
            <p:cNvSpPr/>
            <p:nvPr/>
          </p:nvSpPr>
          <p:spPr>
            <a:xfrm>
              <a:off x="1539804" y="1092765"/>
              <a:ext cx="241583" cy="14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623"/>
                  </a:moveTo>
                  <a:cubicBezTo>
                    <a:pt x="21600" y="16643"/>
                    <a:pt x="18000" y="21600"/>
                    <a:pt x="13976" y="21600"/>
                  </a:cubicBezTo>
                  <a:cubicBezTo>
                    <a:pt x="9741" y="21600"/>
                    <a:pt x="0" y="16289"/>
                    <a:pt x="0" y="10269"/>
                  </a:cubicBezTo>
                  <a:cubicBezTo>
                    <a:pt x="0" y="4249"/>
                    <a:pt x="9741" y="0"/>
                    <a:pt x="13976" y="0"/>
                  </a:cubicBezTo>
                  <a:cubicBezTo>
                    <a:pt x="18000" y="0"/>
                    <a:pt x="21600" y="4957"/>
                    <a:pt x="21600" y="10623"/>
                  </a:cubicBezTo>
                  <a:close/>
                </a:path>
              </a:pathLst>
            </a:custGeom>
            <a:solidFill>
              <a:srgbClr val="003D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50" name="Forma"/>
            <p:cNvSpPr/>
            <p:nvPr/>
          </p:nvSpPr>
          <p:spPr>
            <a:xfrm>
              <a:off x="1231341" y="560150"/>
              <a:ext cx="238679" cy="290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19318" fill="norm" stroke="1" extrusionOk="0">
                  <a:moveTo>
                    <a:pt x="13196" y="525"/>
                  </a:moveTo>
                  <a:cubicBezTo>
                    <a:pt x="18255" y="2125"/>
                    <a:pt x="20785" y="6445"/>
                    <a:pt x="19228" y="9965"/>
                  </a:cubicBezTo>
                  <a:cubicBezTo>
                    <a:pt x="17477" y="13645"/>
                    <a:pt x="9109" y="20685"/>
                    <a:pt x="4050" y="19085"/>
                  </a:cubicBezTo>
                  <a:cubicBezTo>
                    <a:pt x="-815" y="17645"/>
                    <a:pt x="-620" y="8045"/>
                    <a:pt x="1131" y="4365"/>
                  </a:cubicBezTo>
                  <a:cubicBezTo>
                    <a:pt x="2882" y="685"/>
                    <a:pt x="8331" y="-915"/>
                    <a:pt x="13196" y="525"/>
                  </a:cubicBezTo>
                  <a:close/>
                </a:path>
              </a:pathLst>
            </a:custGeom>
            <a:solidFill>
              <a:srgbClr val="003D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51" name="Forma"/>
            <p:cNvSpPr/>
            <p:nvPr/>
          </p:nvSpPr>
          <p:spPr>
            <a:xfrm>
              <a:off x="652707" y="530862"/>
              <a:ext cx="242638" cy="3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4" h="19618" fill="norm" stroke="1" extrusionOk="0">
                  <a:moveTo>
                    <a:pt x="8805" y="717"/>
                  </a:moveTo>
                  <a:cubicBezTo>
                    <a:pt x="13460" y="-787"/>
                    <a:pt x="15880" y="33"/>
                    <a:pt x="17929" y="3588"/>
                  </a:cubicBezTo>
                  <a:cubicBezTo>
                    <a:pt x="19977" y="7142"/>
                    <a:pt x="19791" y="17805"/>
                    <a:pt x="15322" y="19446"/>
                  </a:cubicBezTo>
                  <a:cubicBezTo>
                    <a:pt x="11598" y="20813"/>
                    <a:pt x="2474" y="13704"/>
                    <a:pt x="425" y="10150"/>
                  </a:cubicBezTo>
                  <a:cubicBezTo>
                    <a:pt x="-1623" y="6595"/>
                    <a:pt x="4149" y="2221"/>
                    <a:pt x="8805" y="717"/>
                  </a:cubicBezTo>
                  <a:close/>
                </a:path>
              </a:pathLst>
            </a:custGeom>
            <a:solidFill>
              <a:srgbClr val="003D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52" name="Forma"/>
            <p:cNvSpPr/>
            <p:nvPr/>
          </p:nvSpPr>
          <p:spPr>
            <a:xfrm>
              <a:off x="300812" y="985559"/>
              <a:ext cx="232202" cy="183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3" h="19719" fill="norm" stroke="1" extrusionOk="0">
                  <a:moveTo>
                    <a:pt x="399" y="5576"/>
                  </a:moveTo>
                  <a:cubicBezTo>
                    <a:pt x="1418" y="690"/>
                    <a:pt x="3863" y="-853"/>
                    <a:pt x="7734" y="433"/>
                  </a:cubicBezTo>
                  <a:cubicBezTo>
                    <a:pt x="11810" y="1976"/>
                    <a:pt x="20776" y="9947"/>
                    <a:pt x="19961" y="14833"/>
                  </a:cubicBezTo>
                  <a:cubicBezTo>
                    <a:pt x="19350" y="18690"/>
                    <a:pt x="8550" y="20747"/>
                    <a:pt x="4678" y="19204"/>
                  </a:cubicBezTo>
                  <a:cubicBezTo>
                    <a:pt x="806" y="17918"/>
                    <a:pt x="-824" y="10461"/>
                    <a:pt x="399" y="5576"/>
                  </a:cubicBezTo>
                  <a:close/>
                </a:path>
              </a:pathLst>
            </a:custGeom>
            <a:solidFill>
              <a:srgbClr val="003D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53" name="Forma"/>
            <p:cNvSpPr/>
            <p:nvPr/>
          </p:nvSpPr>
          <p:spPr>
            <a:xfrm>
              <a:off x="824512" y="1738365"/>
              <a:ext cx="213054" cy="246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2" h="19983" fill="norm" stroke="1" extrusionOk="0">
                  <a:moveTo>
                    <a:pt x="7486" y="19710"/>
                  </a:moveTo>
                  <a:cubicBezTo>
                    <a:pt x="3637" y="18737"/>
                    <a:pt x="-1068" y="14262"/>
                    <a:pt x="215" y="10564"/>
                  </a:cubicBezTo>
                  <a:cubicBezTo>
                    <a:pt x="1284" y="6867"/>
                    <a:pt x="6631" y="-722"/>
                    <a:pt x="10694" y="56"/>
                  </a:cubicBezTo>
                  <a:cubicBezTo>
                    <a:pt x="13902" y="640"/>
                    <a:pt x="20532" y="10759"/>
                    <a:pt x="19249" y="14456"/>
                  </a:cubicBezTo>
                  <a:cubicBezTo>
                    <a:pt x="17966" y="18154"/>
                    <a:pt x="11550" y="20878"/>
                    <a:pt x="7486" y="19710"/>
                  </a:cubicBezTo>
                  <a:close/>
                </a:path>
              </a:pathLst>
            </a:custGeom>
            <a:solidFill>
              <a:srgbClr val="003D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54" name="Forma"/>
            <p:cNvSpPr/>
            <p:nvPr/>
          </p:nvSpPr>
          <p:spPr>
            <a:xfrm>
              <a:off x="1036613" y="2073492"/>
              <a:ext cx="171335" cy="228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0" h="19877" fill="norm" stroke="1" extrusionOk="0">
                  <a:moveTo>
                    <a:pt x="13294" y="19692"/>
                  </a:moveTo>
                  <a:cubicBezTo>
                    <a:pt x="9390" y="20741"/>
                    <a:pt x="3665" y="17176"/>
                    <a:pt x="2103" y="13191"/>
                  </a:cubicBezTo>
                  <a:cubicBezTo>
                    <a:pt x="282" y="9207"/>
                    <a:pt x="-1540" y="1448"/>
                    <a:pt x="2103" y="190"/>
                  </a:cubicBezTo>
                  <a:cubicBezTo>
                    <a:pt x="5226" y="-859"/>
                    <a:pt x="16677" y="2496"/>
                    <a:pt x="18759" y="8997"/>
                  </a:cubicBezTo>
                  <a:cubicBezTo>
                    <a:pt x="20060" y="13191"/>
                    <a:pt x="16937" y="18644"/>
                    <a:pt x="13294" y="19692"/>
                  </a:cubicBezTo>
                  <a:close/>
                </a:path>
              </a:pathLst>
            </a:custGeom>
            <a:solidFill>
              <a:srgbClr val="003D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55" name="Forma"/>
            <p:cNvSpPr/>
            <p:nvPr/>
          </p:nvSpPr>
          <p:spPr>
            <a:xfrm>
              <a:off x="1376393" y="1595517"/>
              <a:ext cx="271163" cy="253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5" h="19572" fill="norm" stroke="1" extrusionOk="0">
                  <a:moveTo>
                    <a:pt x="15751" y="18733"/>
                  </a:moveTo>
                  <a:cubicBezTo>
                    <a:pt x="12926" y="20611"/>
                    <a:pt x="8773" y="19108"/>
                    <a:pt x="6280" y="16479"/>
                  </a:cubicBezTo>
                  <a:cubicBezTo>
                    <a:pt x="631" y="10281"/>
                    <a:pt x="-1529" y="2768"/>
                    <a:pt x="1129" y="701"/>
                  </a:cubicBezTo>
                  <a:cubicBezTo>
                    <a:pt x="3289" y="-989"/>
                    <a:pt x="14754" y="138"/>
                    <a:pt x="18409" y="6712"/>
                  </a:cubicBezTo>
                  <a:cubicBezTo>
                    <a:pt x="20071" y="9905"/>
                    <a:pt x="18409" y="16854"/>
                    <a:pt x="15751" y="18733"/>
                  </a:cubicBezTo>
                  <a:close/>
                </a:path>
              </a:pathLst>
            </a:custGeom>
            <a:solidFill>
              <a:srgbClr val="003D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56" name="Forma"/>
            <p:cNvSpPr/>
            <p:nvPr/>
          </p:nvSpPr>
          <p:spPr>
            <a:xfrm>
              <a:off x="350353" y="1522885"/>
              <a:ext cx="234023" cy="181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02" h="18046" fill="norm" stroke="1" extrusionOk="0">
                  <a:moveTo>
                    <a:pt x="1332" y="14950"/>
                  </a:moveTo>
                  <a:cubicBezTo>
                    <a:pt x="-1963" y="13289"/>
                    <a:pt x="1515" y="6642"/>
                    <a:pt x="4627" y="4031"/>
                  </a:cubicBezTo>
                  <a:cubicBezTo>
                    <a:pt x="7739" y="1420"/>
                    <a:pt x="15793" y="-2140"/>
                    <a:pt x="17806" y="1658"/>
                  </a:cubicBezTo>
                  <a:cubicBezTo>
                    <a:pt x="19637" y="4506"/>
                    <a:pt x="14695" y="14238"/>
                    <a:pt x="11583" y="16849"/>
                  </a:cubicBezTo>
                  <a:cubicBezTo>
                    <a:pt x="8471" y="19460"/>
                    <a:pt x="5542" y="17324"/>
                    <a:pt x="1332" y="14950"/>
                  </a:cubicBezTo>
                  <a:close/>
                </a:path>
              </a:pathLst>
            </a:custGeom>
            <a:solidFill>
              <a:srgbClr val="003D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57" name="Forma"/>
            <p:cNvSpPr/>
            <p:nvPr/>
          </p:nvSpPr>
          <p:spPr>
            <a:xfrm rot="12051914">
              <a:off x="2907647" y="276523"/>
              <a:ext cx="159753" cy="164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7" h="19695" fill="norm" stroke="1" extrusionOk="0">
                  <a:moveTo>
                    <a:pt x="5307" y="18357"/>
                  </a:moveTo>
                  <a:cubicBezTo>
                    <a:pt x="5307" y="18357"/>
                    <a:pt x="7107" y="20661"/>
                    <a:pt x="9807" y="19221"/>
                  </a:cubicBezTo>
                  <a:cubicBezTo>
                    <a:pt x="12507" y="17781"/>
                    <a:pt x="20007" y="16917"/>
                    <a:pt x="20307" y="10869"/>
                  </a:cubicBezTo>
                  <a:cubicBezTo>
                    <a:pt x="20907" y="4821"/>
                    <a:pt x="17607" y="1365"/>
                    <a:pt x="13407" y="213"/>
                  </a:cubicBezTo>
                  <a:cubicBezTo>
                    <a:pt x="9507" y="-939"/>
                    <a:pt x="1407" y="2805"/>
                    <a:pt x="207" y="5973"/>
                  </a:cubicBezTo>
                  <a:cubicBezTo>
                    <a:pt x="-693" y="8853"/>
                    <a:pt x="1407" y="11733"/>
                    <a:pt x="5307" y="18357"/>
                  </a:cubicBezTo>
                  <a:close/>
                </a:path>
              </a:pathLst>
            </a:custGeom>
            <a:solidFill>
              <a:srgbClr val="003D7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759" name="Forma"/>
          <p:cNvSpPr/>
          <p:nvPr/>
        </p:nvSpPr>
        <p:spPr>
          <a:xfrm>
            <a:off x="6791394" y="4538133"/>
            <a:ext cx="103860" cy="88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578" y="0"/>
                </a:moveTo>
                <a:lnTo>
                  <a:pt x="0" y="10800"/>
                </a:lnTo>
                <a:lnTo>
                  <a:pt x="4578" y="21600"/>
                </a:lnTo>
                <a:lnTo>
                  <a:pt x="17022" y="21600"/>
                </a:lnTo>
                <a:lnTo>
                  <a:pt x="21600" y="10800"/>
                </a:lnTo>
                <a:lnTo>
                  <a:pt x="17022" y="0"/>
                </a:lnTo>
                <a:close/>
              </a:path>
            </a:pathLst>
          </a:custGeom>
          <a:solidFill>
            <a:srgbClr val="FF7F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0" name="Forma"/>
          <p:cNvSpPr/>
          <p:nvPr/>
        </p:nvSpPr>
        <p:spPr>
          <a:xfrm>
            <a:off x="6967501" y="4571998"/>
            <a:ext cx="103860" cy="90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96" y="0"/>
                </a:moveTo>
                <a:lnTo>
                  <a:pt x="0" y="10800"/>
                </a:lnTo>
                <a:lnTo>
                  <a:pt x="4696" y="21600"/>
                </a:lnTo>
                <a:lnTo>
                  <a:pt x="16904" y="21600"/>
                </a:lnTo>
                <a:lnTo>
                  <a:pt x="21600" y="10800"/>
                </a:lnTo>
                <a:lnTo>
                  <a:pt x="16904" y="0"/>
                </a:lnTo>
                <a:close/>
              </a:path>
            </a:pathLst>
          </a:custGeom>
          <a:solidFill>
            <a:srgbClr val="FF7F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1" name="Forma"/>
          <p:cNvSpPr/>
          <p:nvPr/>
        </p:nvSpPr>
        <p:spPr>
          <a:xfrm>
            <a:off x="7125545" y="4450079"/>
            <a:ext cx="103860" cy="90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96" y="0"/>
                </a:moveTo>
                <a:lnTo>
                  <a:pt x="0" y="10800"/>
                </a:lnTo>
                <a:lnTo>
                  <a:pt x="4696" y="21600"/>
                </a:lnTo>
                <a:lnTo>
                  <a:pt x="16904" y="21600"/>
                </a:lnTo>
                <a:lnTo>
                  <a:pt x="21600" y="10800"/>
                </a:lnTo>
                <a:lnTo>
                  <a:pt x="16904" y="0"/>
                </a:lnTo>
                <a:close/>
              </a:path>
            </a:pathLst>
          </a:custGeom>
          <a:solidFill>
            <a:srgbClr val="FF7F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2" name="Forma"/>
          <p:cNvSpPr/>
          <p:nvPr/>
        </p:nvSpPr>
        <p:spPr>
          <a:xfrm>
            <a:off x="7267785" y="4612638"/>
            <a:ext cx="103860" cy="90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96" y="0"/>
                </a:moveTo>
                <a:lnTo>
                  <a:pt x="0" y="10800"/>
                </a:lnTo>
                <a:lnTo>
                  <a:pt x="4696" y="21600"/>
                </a:lnTo>
                <a:lnTo>
                  <a:pt x="16904" y="21600"/>
                </a:lnTo>
                <a:lnTo>
                  <a:pt x="21600" y="10800"/>
                </a:lnTo>
                <a:lnTo>
                  <a:pt x="16904" y="0"/>
                </a:lnTo>
                <a:close/>
              </a:path>
            </a:pathLst>
          </a:custGeom>
          <a:solidFill>
            <a:srgbClr val="FF7F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3" name="Forma"/>
          <p:cNvSpPr/>
          <p:nvPr/>
        </p:nvSpPr>
        <p:spPr>
          <a:xfrm>
            <a:off x="4483946" y="5168053"/>
            <a:ext cx="103860" cy="88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578" y="0"/>
                </a:moveTo>
                <a:lnTo>
                  <a:pt x="0" y="10800"/>
                </a:lnTo>
                <a:lnTo>
                  <a:pt x="4578" y="21600"/>
                </a:lnTo>
                <a:lnTo>
                  <a:pt x="17022" y="21600"/>
                </a:lnTo>
                <a:lnTo>
                  <a:pt x="21600" y="10800"/>
                </a:lnTo>
                <a:lnTo>
                  <a:pt x="17022" y="0"/>
                </a:lnTo>
                <a:close/>
              </a:path>
            </a:pathLst>
          </a:custGeom>
          <a:solidFill>
            <a:srgbClr val="FF7F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4" name="Triangolo"/>
          <p:cNvSpPr/>
          <p:nvPr/>
        </p:nvSpPr>
        <p:spPr>
          <a:xfrm rot="20969762">
            <a:off x="3971430" y="5174826"/>
            <a:ext cx="139985" cy="119664"/>
          </a:xfrm>
          <a:prstGeom prst="triangle">
            <a:avLst/>
          </a:prstGeom>
          <a:solidFill>
            <a:srgbClr val="146E6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5" name="Triangolo"/>
          <p:cNvSpPr/>
          <p:nvPr/>
        </p:nvSpPr>
        <p:spPr>
          <a:xfrm rot="2746630">
            <a:off x="6642381" y="4027874"/>
            <a:ext cx="139985" cy="121922"/>
          </a:xfrm>
          <a:prstGeom prst="triangle">
            <a:avLst/>
          </a:prstGeom>
          <a:solidFill>
            <a:srgbClr val="146E6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6" name="Linea"/>
          <p:cNvSpPr/>
          <p:nvPr/>
        </p:nvSpPr>
        <p:spPr>
          <a:xfrm>
            <a:off x="6801022" y="3269262"/>
            <a:ext cx="98747" cy="164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0" h="21015" fill="norm" stroke="1" extrusionOk="0">
                <a:moveTo>
                  <a:pt x="3388" y="0"/>
                </a:moveTo>
                <a:cubicBezTo>
                  <a:pt x="9902" y="0"/>
                  <a:pt x="15850" y="2276"/>
                  <a:pt x="18725" y="5870"/>
                </a:cubicBezTo>
                <a:cubicBezTo>
                  <a:pt x="21600" y="9464"/>
                  <a:pt x="20902" y="13750"/>
                  <a:pt x="16925" y="16922"/>
                </a:cubicBezTo>
                <a:cubicBezTo>
                  <a:pt x="12949" y="20093"/>
                  <a:pt x="6385" y="21600"/>
                  <a:pt x="0" y="20806"/>
                </a:cubicBezTo>
              </a:path>
            </a:pathLst>
          </a:custGeom>
          <a:ln w="25400">
            <a:solidFill>
              <a:srgbClr val="004D00"/>
            </a:solidFill>
          </a:ln>
        </p:spPr>
        <p:txBody>
          <a:bodyPr lIns="50800" tIns="50800" rIns="50800" bIns="50800" anchor="ctr"/>
          <a:lstStyle/>
          <a:p>
            <a:pPr algn="l" defTabSz="130048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7" name="Linea"/>
          <p:cNvSpPr/>
          <p:nvPr/>
        </p:nvSpPr>
        <p:spPr>
          <a:xfrm rot="21208993">
            <a:off x="7118040" y="3087210"/>
            <a:ext cx="97612" cy="164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4" h="21003" fill="norm" stroke="1" extrusionOk="0">
                <a:moveTo>
                  <a:pt x="3430" y="0"/>
                </a:moveTo>
                <a:cubicBezTo>
                  <a:pt x="9971" y="0"/>
                  <a:pt x="15937" y="2298"/>
                  <a:pt x="18792" y="5918"/>
                </a:cubicBezTo>
                <a:cubicBezTo>
                  <a:pt x="21600" y="9478"/>
                  <a:pt x="20916" y="13707"/>
                  <a:pt x="17023" y="16857"/>
                </a:cubicBezTo>
                <a:cubicBezTo>
                  <a:pt x="13049" y="20071"/>
                  <a:pt x="6431" y="21600"/>
                  <a:pt x="0" y="20789"/>
                </a:cubicBezTo>
              </a:path>
            </a:pathLst>
          </a:custGeom>
          <a:ln w="25400">
            <a:solidFill>
              <a:srgbClr val="004D00"/>
            </a:solidFill>
          </a:ln>
        </p:spPr>
        <p:txBody>
          <a:bodyPr lIns="50800" tIns="50800" rIns="50800" bIns="50800" anchor="ctr"/>
          <a:lstStyle/>
          <a:p>
            <a:pPr algn="l" defTabSz="130048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8" name="Linea"/>
          <p:cNvSpPr/>
          <p:nvPr/>
        </p:nvSpPr>
        <p:spPr>
          <a:xfrm rot="6300000">
            <a:off x="7268145" y="2981153"/>
            <a:ext cx="97612" cy="164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4" h="21003" fill="norm" stroke="1" extrusionOk="0">
                <a:moveTo>
                  <a:pt x="3430" y="0"/>
                </a:moveTo>
                <a:cubicBezTo>
                  <a:pt x="9971" y="0"/>
                  <a:pt x="15937" y="2298"/>
                  <a:pt x="18792" y="5918"/>
                </a:cubicBezTo>
                <a:cubicBezTo>
                  <a:pt x="21600" y="9478"/>
                  <a:pt x="20916" y="13707"/>
                  <a:pt x="17023" y="16857"/>
                </a:cubicBezTo>
                <a:cubicBezTo>
                  <a:pt x="13049" y="20071"/>
                  <a:pt x="6431" y="21600"/>
                  <a:pt x="0" y="20789"/>
                </a:cubicBezTo>
              </a:path>
            </a:pathLst>
          </a:custGeom>
          <a:ln w="25400">
            <a:solidFill>
              <a:srgbClr val="004D00"/>
            </a:solidFill>
          </a:ln>
        </p:spPr>
        <p:txBody>
          <a:bodyPr lIns="50800" tIns="50800" rIns="50800" bIns="50800" anchor="ctr"/>
          <a:lstStyle/>
          <a:p>
            <a:pPr algn="l" defTabSz="130048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9" name="Linea"/>
          <p:cNvSpPr/>
          <p:nvPr/>
        </p:nvSpPr>
        <p:spPr>
          <a:xfrm rot="6146638">
            <a:off x="7036315" y="3220239"/>
            <a:ext cx="98746" cy="164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0" h="21015" fill="norm" stroke="1" extrusionOk="0">
                <a:moveTo>
                  <a:pt x="3388" y="0"/>
                </a:moveTo>
                <a:cubicBezTo>
                  <a:pt x="9902" y="0"/>
                  <a:pt x="15850" y="2276"/>
                  <a:pt x="18725" y="5870"/>
                </a:cubicBezTo>
                <a:cubicBezTo>
                  <a:pt x="21600" y="9464"/>
                  <a:pt x="20902" y="13750"/>
                  <a:pt x="16925" y="16922"/>
                </a:cubicBezTo>
                <a:cubicBezTo>
                  <a:pt x="12949" y="20093"/>
                  <a:pt x="6385" y="21600"/>
                  <a:pt x="0" y="20806"/>
                </a:cubicBezTo>
              </a:path>
            </a:pathLst>
          </a:custGeom>
          <a:ln w="25400">
            <a:solidFill>
              <a:srgbClr val="004D00"/>
            </a:solidFill>
          </a:ln>
        </p:spPr>
        <p:txBody>
          <a:bodyPr lIns="50800" tIns="50800" rIns="50800" bIns="50800" anchor="ctr"/>
          <a:lstStyle/>
          <a:p>
            <a:pPr algn="l" defTabSz="130048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0" name="Linea"/>
          <p:cNvSpPr/>
          <p:nvPr/>
        </p:nvSpPr>
        <p:spPr>
          <a:xfrm>
            <a:off x="7215857" y="4581030"/>
            <a:ext cx="209976" cy="90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55" y="0"/>
                </a:lnTo>
                <a:lnTo>
                  <a:pt x="16945" y="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BF5F00"/>
            </a:solidFill>
          </a:ln>
        </p:spPr>
        <p:txBody>
          <a:bodyPr lIns="50800" tIns="50800" rIns="50800" bIns="50800" anchor="ctr"/>
          <a:lstStyle/>
          <a:p>
            <a:pPr algn="l" defTabSz="130048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1" name="Linea"/>
          <p:cNvSpPr/>
          <p:nvPr/>
        </p:nvSpPr>
        <p:spPr>
          <a:xfrm rot="2346746">
            <a:off x="6746240" y="4278488"/>
            <a:ext cx="209975" cy="90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55" y="0"/>
                </a:lnTo>
                <a:lnTo>
                  <a:pt x="16945" y="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BF5F00"/>
            </a:solidFill>
          </a:ln>
        </p:spPr>
        <p:txBody>
          <a:bodyPr lIns="50800" tIns="50800" rIns="50800" bIns="50800" anchor="ctr"/>
          <a:lstStyle/>
          <a:p>
            <a:pPr algn="l" defTabSz="130048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2" name="Linea"/>
          <p:cNvSpPr/>
          <p:nvPr/>
        </p:nvSpPr>
        <p:spPr>
          <a:xfrm rot="7508712">
            <a:off x="6927991" y="4338318"/>
            <a:ext cx="209975" cy="90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55" y="0"/>
                </a:lnTo>
                <a:lnTo>
                  <a:pt x="16945" y="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BF5F00"/>
            </a:solidFill>
          </a:ln>
        </p:spPr>
        <p:txBody>
          <a:bodyPr lIns="50800" tIns="50800" rIns="50800" bIns="50800" anchor="ctr"/>
          <a:lstStyle/>
          <a:p>
            <a:pPr algn="l" defTabSz="130048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3" name="Linea"/>
          <p:cNvSpPr/>
          <p:nvPr/>
        </p:nvSpPr>
        <p:spPr>
          <a:xfrm rot="18590922">
            <a:off x="7053297" y="4418470"/>
            <a:ext cx="207718" cy="90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55" y="0"/>
                </a:lnTo>
                <a:lnTo>
                  <a:pt x="16945" y="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BF5F00"/>
            </a:solidFill>
          </a:ln>
        </p:spPr>
        <p:txBody>
          <a:bodyPr lIns="50800" tIns="50800" rIns="50800" bIns="50800" anchor="ctr"/>
          <a:lstStyle/>
          <a:p>
            <a:pPr algn="l" defTabSz="130048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4" name="Quadrato"/>
          <p:cNvSpPr/>
          <p:nvPr/>
        </p:nvSpPr>
        <p:spPr>
          <a:xfrm rot="21058636">
            <a:off x="8258950" y="7211341"/>
            <a:ext cx="90313" cy="88055"/>
          </a:xfrm>
          <a:prstGeom prst="rect">
            <a:avLst/>
          </a:prstGeom>
          <a:solidFill>
            <a:srgbClr val="90DA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5" name="Quadrato"/>
          <p:cNvSpPr/>
          <p:nvPr/>
        </p:nvSpPr>
        <p:spPr>
          <a:xfrm rot="21058636">
            <a:off x="8331199" y="7414541"/>
            <a:ext cx="88056" cy="88055"/>
          </a:xfrm>
          <a:prstGeom prst="rect">
            <a:avLst/>
          </a:prstGeom>
          <a:solidFill>
            <a:srgbClr val="90DA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6" name="Quadrato"/>
          <p:cNvSpPr/>
          <p:nvPr/>
        </p:nvSpPr>
        <p:spPr>
          <a:xfrm rot="19959840">
            <a:off x="8509564" y="7276817"/>
            <a:ext cx="90313" cy="90313"/>
          </a:xfrm>
          <a:prstGeom prst="rect">
            <a:avLst/>
          </a:prstGeom>
          <a:solidFill>
            <a:srgbClr val="90DA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7" name="Quadrato"/>
          <p:cNvSpPr/>
          <p:nvPr/>
        </p:nvSpPr>
        <p:spPr>
          <a:xfrm rot="19758483">
            <a:off x="8423767" y="7154897"/>
            <a:ext cx="90314" cy="88056"/>
          </a:xfrm>
          <a:prstGeom prst="rect">
            <a:avLst/>
          </a:prstGeom>
          <a:solidFill>
            <a:srgbClr val="90DA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8" name="Quadrato"/>
          <p:cNvSpPr/>
          <p:nvPr/>
        </p:nvSpPr>
        <p:spPr>
          <a:xfrm rot="415225">
            <a:off x="8471182" y="7026203"/>
            <a:ext cx="90313" cy="90313"/>
          </a:xfrm>
          <a:prstGeom prst="rect">
            <a:avLst/>
          </a:prstGeom>
          <a:solidFill>
            <a:srgbClr val="90DA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9" name="Quadrato"/>
          <p:cNvSpPr/>
          <p:nvPr/>
        </p:nvSpPr>
        <p:spPr>
          <a:xfrm rot="21058636">
            <a:off x="8604391" y="6933634"/>
            <a:ext cx="88055" cy="88055"/>
          </a:xfrm>
          <a:prstGeom prst="rect">
            <a:avLst/>
          </a:prstGeom>
          <a:solidFill>
            <a:srgbClr val="90DA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0" name="Quadrato"/>
          <p:cNvSpPr/>
          <p:nvPr/>
        </p:nvSpPr>
        <p:spPr>
          <a:xfrm rot="466600">
            <a:off x="8748887" y="6933634"/>
            <a:ext cx="90314" cy="88055"/>
          </a:xfrm>
          <a:prstGeom prst="rect">
            <a:avLst/>
          </a:prstGeom>
          <a:solidFill>
            <a:srgbClr val="90DA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1" name="Quadrato"/>
          <p:cNvSpPr/>
          <p:nvPr/>
        </p:nvSpPr>
        <p:spPr>
          <a:xfrm rot="1185787">
            <a:off x="8873066" y="6847840"/>
            <a:ext cx="88056" cy="90313"/>
          </a:xfrm>
          <a:prstGeom prst="rect">
            <a:avLst/>
          </a:prstGeom>
          <a:solidFill>
            <a:srgbClr val="90DA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2" name="Quadrato"/>
          <p:cNvSpPr/>
          <p:nvPr/>
        </p:nvSpPr>
        <p:spPr>
          <a:xfrm rot="21058636">
            <a:off x="8769208" y="7060071"/>
            <a:ext cx="88056" cy="90313"/>
          </a:xfrm>
          <a:prstGeom prst="rect">
            <a:avLst/>
          </a:prstGeom>
          <a:solidFill>
            <a:srgbClr val="90DA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3" name="Quadrato"/>
          <p:cNvSpPr/>
          <p:nvPr/>
        </p:nvSpPr>
        <p:spPr>
          <a:xfrm rot="685313">
            <a:off x="8617936" y="7141350"/>
            <a:ext cx="90313" cy="88055"/>
          </a:xfrm>
          <a:prstGeom prst="rect">
            <a:avLst/>
          </a:prstGeom>
          <a:solidFill>
            <a:srgbClr val="90DA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4" name="Quadrato"/>
          <p:cNvSpPr/>
          <p:nvPr/>
        </p:nvSpPr>
        <p:spPr>
          <a:xfrm rot="21058636">
            <a:off x="8712764" y="7285848"/>
            <a:ext cx="88055" cy="90314"/>
          </a:xfrm>
          <a:prstGeom prst="rect">
            <a:avLst/>
          </a:prstGeom>
          <a:solidFill>
            <a:srgbClr val="90DA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5" name="Quadrato"/>
          <p:cNvSpPr/>
          <p:nvPr/>
        </p:nvSpPr>
        <p:spPr>
          <a:xfrm rot="21058636">
            <a:off x="8839199" y="7233919"/>
            <a:ext cx="90314" cy="90313"/>
          </a:xfrm>
          <a:prstGeom prst="rect">
            <a:avLst/>
          </a:prstGeom>
          <a:solidFill>
            <a:srgbClr val="90DA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6" name="Quadrato"/>
          <p:cNvSpPr/>
          <p:nvPr/>
        </p:nvSpPr>
        <p:spPr>
          <a:xfrm rot="790052">
            <a:off x="8857261" y="7441634"/>
            <a:ext cx="90313" cy="90313"/>
          </a:xfrm>
          <a:prstGeom prst="rect">
            <a:avLst/>
          </a:prstGeom>
          <a:solidFill>
            <a:srgbClr val="90DA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7" name="Quadrato"/>
          <p:cNvSpPr/>
          <p:nvPr/>
        </p:nvSpPr>
        <p:spPr>
          <a:xfrm>
            <a:off x="8999501" y="7272301"/>
            <a:ext cx="90313" cy="90313"/>
          </a:xfrm>
          <a:prstGeom prst="rect">
            <a:avLst/>
          </a:prstGeom>
          <a:solidFill>
            <a:srgbClr val="90DA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8" name="Quadrato"/>
          <p:cNvSpPr/>
          <p:nvPr/>
        </p:nvSpPr>
        <p:spPr>
          <a:xfrm rot="841322">
            <a:off x="8938541" y="7032976"/>
            <a:ext cx="88055" cy="88056"/>
          </a:xfrm>
          <a:prstGeom prst="rect">
            <a:avLst/>
          </a:prstGeom>
          <a:solidFill>
            <a:srgbClr val="90DA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9" name="Quadrato"/>
          <p:cNvSpPr/>
          <p:nvPr/>
        </p:nvSpPr>
        <p:spPr>
          <a:xfrm rot="21058636">
            <a:off x="9083040" y="7111999"/>
            <a:ext cx="90313" cy="90314"/>
          </a:xfrm>
          <a:prstGeom prst="rect">
            <a:avLst/>
          </a:prstGeom>
          <a:solidFill>
            <a:srgbClr val="90DA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0" name="Quadrato"/>
          <p:cNvSpPr/>
          <p:nvPr/>
        </p:nvSpPr>
        <p:spPr>
          <a:xfrm rot="18134722">
            <a:off x="9220764" y="7168443"/>
            <a:ext cx="90313" cy="90313"/>
          </a:xfrm>
          <a:prstGeom prst="rect">
            <a:avLst/>
          </a:prstGeom>
          <a:solidFill>
            <a:srgbClr val="90DA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1" name="Quadrato"/>
          <p:cNvSpPr/>
          <p:nvPr/>
        </p:nvSpPr>
        <p:spPr>
          <a:xfrm rot="1447141">
            <a:off x="9372034" y="7145866"/>
            <a:ext cx="88055" cy="88056"/>
          </a:xfrm>
          <a:prstGeom prst="rect">
            <a:avLst/>
          </a:prstGeom>
          <a:solidFill>
            <a:srgbClr val="90DA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2" name="Quadrato"/>
          <p:cNvSpPr/>
          <p:nvPr/>
        </p:nvSpPr>
        <p:spPr>
          <a:xfrm rot="1306644">
            <a:off x="9329136" y="7290364"/>
            <a:ext cx="90313" cy="90313"/>
          </a:xfrm>
          <a:prstGeom prst="rect">
            <a:avLst/>
          </a:prstGeom>
          <a:solidFill>
            <a:srgbClr val="90DA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3" name="Quadrato"/>
          <p:cNvSpPr/>
          <p:nvPr/>
        </p:nvSpPr>
        <p:spPr>
          <a:xfrm rot="21058636">
            <a:off x="9385582" y="7407767"/>
            <a:ext cx="90313" cy="90314"/>
          </a:xfrm>
          <a:prstGeom prst="rect">
            <a:avLst/>
          </a:prstGeom>
          <a:solidFill>
            <a:srgbClr val="90DA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4" name="Quadrato"/>
          <p:cNvSpPr/>
          <p:nvPr/>
        </p:nvSpPr>
        <p:spPr>
          <a:xfrm rot="18929784">
            <a:off x="9159803" y="7310683"/>
            <a:ext cx="88055" cy="88055"/>
          </a:xfrm>
          <a:prstGeom prst="rect">
            <a:avLst/>
          </a:prstGeom>
          <a:solidFill>
            <a:srgbClr val="90DA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5" name="Quadrato"/>
          <p:cNvSpPr/>
          <p:nvPr/>
        </p:nvSpPr>
        <p:spPr>
          <a:xfrm rot="2197033">
            <a:off x="9155287" y="7502594"/>
            <a:ext cx="88056" cy="90313"/>
          </a:xfrm>
          <a:prstGeom prst="rect">
            <a:avLst/>
          </a:prstGeom>
          <a:solidFill>
            <a:srgbClr val="90DA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6" name="Quadrato"/>
          <p:cNvSpPr/>
          <p:nvPr/>
        </p:nvSpPr>
        <p:spPr>
          <a:xfrm rot="1185787">
            <a:off x="9060461" y="5775395"/>
            <a:ext cx="90313" cy="88055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7" name="Quadrato"/>
          <p:cNvSpPr/>
          <p:nvPr/>
        </p:nvSpPr>
        <p:spPr>
          <a:xfrm rot="1185787">
            <a:off x="9329136" y="5840870"/>
            <a:ext cx="90313" cy="88055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8" name="Quadrato"/>
          <p:cNvSpPr/>
          <p:nvPr/>
        </p:nvSpPr>
        <p:spPr>
          <a:xfrm rot="1304160">
            <a:off x="9356231" y="5642185"/>
            <a:ext cx="90313" cy="90313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9" name="Quadrato"/>
          <p:cNvSpPr/>
          <p:nvPr/>
        </p:nvSpPr>
        <p:spPr>
          <a:xfrm rot="2024194">
            <a:off x="9403643" y="5477367"/>
            <a:ext cx="90313" cy="90314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00" name="Quadrato"/>
          <p:cNvSpPr/>
          <p:nvPr/>
        </p:nvSpPr>
        <p:spPr>
          <a:xfrm rot="1185787">
            <a:off x="9428480" y="5299004"/>
            <a:ext cx="88055" cy="88055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01" name="Quadrato"/>
          <p:cNvSpPr/>
          <p:nvPr/>
        </p:nvSpPr>
        <p:spPr>
          <a:xfrm rot="21161257">
            <a:off x="9432994" y="5073225"/>
            <a:ext cx="88055" cy="88056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02" name="Quadrato"/>
          <p:cNvSpPr/>
          <p:nvPr/>
        </p:nvSpPr>
        <p:spPr>
          <a:xfrm rot="1522471">
            <a:off x="9575234" y="5192888"/>
            <a:ext cx="90313" cy="90314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03" name="Quadrato"/>
          <p:cNvSpPr/>
          <p:nvPr/>
        </p:nvSpPr>
        <p:spPr>
          <a:xfrm rot="2028151">
            <a:off x="9681350" y="5323840"/>
            <a:ext cx="88055" cy="88055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04" name="Quadrato"/>
          <p:cNvSpPr/>
          <p:nvPr/>
        </p:nvSpPr>
        <p:spPr>
          <a:xfrm rot="21145979">
            <a:off x="9575234" y="5477367"/>
            <a:ext cx="90313" cy="88056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05" name="Quadrato"/>
          <p:cNvSpPr/>
          <p:nvPr/>
        </p:nvSpPr>
        <p:spPr>
          <a:xfrm rot="20792399">
            <a:off x="9532336" y="5678311"/>
            <a:ext cx="90313" cy="90313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06" name="Quadrato"/>
          <p:cNvSpPr/>
          <p:nvPr/>
        </p:nvSpPr>
        <p:spPr>
          <a:xfrm rot="21089059">
            <a:off x="9710701" y="5513492"/>
            <a:ext cx="90313" cy="90313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07" name="Quadrato"/>
          <p:cNvSpPr/>
          <p:nvPr/>
        </p:nvSpPr>
        <p:spPr>
          <a:xfrm rot="20667026">
            <a:off x="9545883" y="5834096"/>
            <a:ext cx="90313" cy="90313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08" name="Quadrato"/>
          <p:cNvSpPr/>
          <p:nvPr/>
        </p:nvSpPr>
        <p:spPr>
          <a:xfrm rot="20667026">
            <a:off x="9758115" y="5703146"/>
            <a:ext cx="90313" cy="90313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09" name="Quadrato"/>
          <p:cNvSpPr/>
          <p:nvPr/>
        </p:nvSpPr>
        <p:spPr>
          <a:xfrm rot="1522471">
            <a:off x="9697155" y="4985172"/>
            <a:ext cx="90313" cy="90313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10" name="Quadrato"/>
          <p:cNvSpPr/>
          <p:nvPr/>
        </p:nvSpPr>
        <p:spPr>
          <a:xfrm rot="2518762">
            <a:off x="9834880" y="5305776"/>
            <a:ext cx="88055" cy="90313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11" name="Quadrato"/>
          <p:cNvSpPr/>
          <p:nvPr/>
        </p:nvSpPr>
        <p:spPr>
          <a:xfrm rot="1522471">
            <a:off x="10173545" y="5418666"/>
            <a:ext cx="90313" cy="90313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12" name="Quadrato"/>
          <p:cNvSpPr/>
          <p:nvPr/>
        </p:nvSpPr>
        <p:spPr>
          <a:xfrm rot="20881908">
            <a:off x="10220959" y="5664763"/>
            <a:ext cx="88055" cy="90313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13" name="Quadrato"/>
          <p:cNvSpPr/>
          <p:nvPr/>
        </p:nvSpPr>
        <p:spPr>
          <a:xfrm rot="20881908">
            <a:off x="9979376" y="5739270"/>
            <a:ext cx="90313" cy="90314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14" name="Quadrato"/>
          <p:cNvSpPr/>
          <p:nvPr/>
        </p:nvSpPr>
        <p:spPr>
          <a:xfrm rot="20881908">
            <a:off x="9999697" y="5951501"/>
            <a:ext cx="88056" cy="90313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15" name="Quadrato"/>
          <p:cNvSpPr/>
          <p:nvPr/>
        </p:nvSpPr>
        <p:spPr>
          <a:xfrm rot="20881908">
            <a:off x="9927448" y="5527040"/>
            <a:ext cx="90314" cy="90313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16" name="Quadrato"/>
          <p:cNvSpPr/>
          <p:nvPr/>
        </p:nvSpPr>
        <p:spPr>
          <a:xfrm rot="1649231">
            <a:off x="10324817" y="4985172"/>
            <a:ext cx="88056" cy="90313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17" name="Quadrato"/>
          <p:cNvSpPr/>
          <p:nvPr/>
        </p:nvSpPr>
        <p:spPr>
          <a:xfrm rot="2603822">
            <a:off x="10087750" y="4802292"/>
            <a:ext cx="90313" cy="90313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18" name="Quadrato"/>
          <p:cNvSpPr/>
          <p:nvPr/>
        </p:nvSpPr>
        <p:spPr>
          <a:xfrm rot="2603822">
            <a:off x="9895840" y="4707466"/>
            <a:ext cx="88055" cy="90313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19" name="Quadrato"/>
          <p:cNvSpPr/>
          <p:nvPr/>
        </p:nvSpPr>
        <p:spPr>
          <a:xfrm rot="2603822">
            <a:off x="9825848" y="4143021"/>
            <a:ext cx="88056" cy="90313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20" name="Quadrato"/>
          <p:cNvSpPr/>
          <p:nvPr/>
        </p:nvSpPr>
        <p:spPr>
          <a:xfrm rot="2603822">
            <a:off x="9852941" y="4407182"/>
            <a:ext cx="90313" cy="88055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21" name="Quadrato"/>
          <p:cNvSpPr/>
          <p:nvPr/>
        </p:nvSpPr>
        <p:spPr>
          <a:xfrm rot="2603822">
            <a:off x="10047110" y="4454595"/>
            <a:ext cx="88055" cy="88055"/>
          </a:xfrm>
          <a:prstGeom prst="rect">
            <a:avLst/>
          </a:prstGeom>
          <a:solidFill>
            <a:srgbClr val="46C2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22" name="Cerchio"/>
          <p:cNvSpPr/>
          <p:nvPr/>
        </p:nvSpPr>
        <p:spPr>
          <a:xfrm>
            <a:off x="6572391" y="8875324"/>
            <a:ext cx="103859" cy="106119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23" name="Cerchio"/>
          <p:cNvSpPr/>
          <p:nvPr/>
        </p:nvSpPr>
        <p:spPr>
          <a:xfrm>
            <a:off x="6637866" y="9044657"/>
            <a:ext cx="106119" cy="106119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24" name="Cerchio"/>
          <p:cNvSpPr/>
          <p:nvPr/>
        </p:nvSpPr>
        <p:spPr>
          <a:xfrm>
            <a:off x="6841066" y="9225280"/>
            <a:ext cx="103859" cy="103859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25" name="Cerchio"/>
          <p:cNvSpPr/>
          <p:nvPr/>
        </p:nvSpPr>
        <p:spPr>
          <a:xfrm>
            <a:off x="6827519" y="8952087"/>
            <a:ext cx="103859" cy="103859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26" name="Cerchio"/>
          <p:cNvSpPr/>
          <p:nvPr/>
        </p:nvSpPr>
        <p:spPr>
          <a:xfrm>
            <a:off x="7270043" y="7956408"/>
            <a:ext cx="103859" cy="106119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27" name="Cerchio"/>
          <p:cNvSpPr/>
          <p:nvPr/>
        </p:nvSpPr>
        <p:spPr>
          <a:xfrm>
            <a:off x="7400994" y="8141545"/>
            <a:ext cx="106119" cy="103859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28" name="Cerchio"/>
          <p:cNvSpPr/>
          <p:nvPr/>
        </p:nvSpPr>
        <p:spPr>
          <a:xfrm>
            <a:off x="7256497" y="8306364"/>
            <a:ext cx="103859" cy="103859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29" name="Cerchio"/>
          <p:cNvSpPr/>
          <p:nvPr/>
        </p:nvSpPr>
        <p:spPr>
          <a:xfrm>
            <a:off x="7188764" y="8159608"/>
            <a:ext cx="106119" cy="103859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30" name="Cerchio"/>
          <p:cNvSpPr/>
          <p:nvPr/>
        </p:nvSpPr>
        <p:spPr>
          <a:xfrm>
            <a:off x="6879448" y="8254434"/>
            <a:ext cx="103859" cy="103859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31" name="Cerchio"/>
          <p:cNvSpPr/>
          <p:nvPr/>
        </p:nvSpPr>
        <p:spPr>
          <a:xfrm>
            <a:off x="7044266" y="8301848"/>
            <a:ext cx="103859" cy="103859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32" name="Cerchio"/>
          <p:cNvSpPr/>
          <p:nvPr/>
        </p:nvSpPr>
        <p:spPr>
          <a:xfrm>
            <a:off x="7400994" y="8913706"/>
            <a:ext cx="106119" cy="103859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33" name="Cerchio"/>
          <p:cNvSpPr/>
          <p:nvPr/>
        </p:nvSpPr>
        <p:spPr>
          <a:xfrm>
            <a:off x="7613226" y="9069492"/>
            <a:ext cx="106118" cy="103859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866" name="Gruppo"/>
          <p:cNvGrpSpPr/>
          <p:nvPr/>
        </p:nvGrpSpPr>
        <p:grpSpPr>
          <a:xfrm>
            <a:off x="6445954" y="7577462"/>
            <a:ext cx="2796127" cy="1534571"/>
            <a:chOff x="0" y="0"/>
            <a:chExt cx="2796125" cy="1534569"/>
          </a:xfrm>
        </p:grpSpPr>
        <p:grpSp>
          <p:nvGrpSpPr>
            <p:cNvPr id="849" name="Gruppo"/>
            <p:cNvGrpSpPr/>
            <p:nvPr/>
          </p:nvGrpSpPr>
          <p:grpSpPr>
            <a:xfrm>
              <a:off x="897421" y="0"/>
              <a:ext cx="1898705" cy="1534570"/>
              <a:chOff x="0" y="0"/>
              <a:chExt cx="1898703" cy="1534569"/>
            </a:xfrm>
          </p:grpSpPr>
          <p:grpSp>
            <p:nvGrpSpPr>
              <p:cNvPr id="836" name="Gruppo"/>
              <p:cNvGrpSpPr/>
              <p:nvPr/>
            </p:nvGrpSpPr>
            <p:grpSpPr>
              <a:xfrm>
                <a:off x="104038" y="-1"/>
                <a:ext cx="892999" cy="849651"/>
                <a:chOff x="0" y="0"/>
                <a:chExt cx="892998" cy="849650"/>
              </a:xfrm>
            </p:grpSpPr>
            <p:pic>
              <p:nvPicPr>
                <p:cNvPr id="834" name="image.png" descr="image.png"/>
                <p:cNvPicPr>
                  <a:picLocks noChangeAspect="1"/>
                </p:cNvPicPr>
                <p:nvPr/>
              </p:nvPicPr>
              <p:blipFill>
                <a:blip r:embed="rId51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892999" cy="84965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835" name="Forma"/>
                <p:cNvSpPr/>
                <p:nvPr/>
              </p:nvSpPr>
              <p:spPr>
                <a:xfrm>
                  <a:off x="365750" y="261714"/>
                  <a:ext cx="441084" cy="4194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1" h="20794" fill="norm" stroke="1" extrusionOk="0">
                      <a:moveTo>
                        <a:pt x="94" y="8048"/>
                      </a:moveTo>
                      <a:cubicBezTo>
                        <a:pt x="-487" y="11203"/>
                        <a:pt x="1487" y="21032"/>
                        <a:pt x="10081" y="20789"/>
                      </a:cubicBezTo>
                      <a:cubicBezTo>
                        <a:pt x="18674" y="20547"/>
                        <a:pt x="20532" y="14965"/>
                        <a:pt x="20881" y="10475"/>
                      </a:cubicBezTo>
                      <a:cubicBezTo>
                        <a:pt x="21113" y="5985"/>
                        <a:pt x="17165" y="-568"/>
                        <a:pt x="12287" y="39"/>
                      </a:cubicBezTo>
                      <a:cubicBezTo>
                        <a:pt x="7294" y="645"/>
                        <a:pt x="1139" y="2587"/>
                        <a:pt x="94" y="8048"/>
                      </a:cubicBezTo>
                      <a:close/>
                    </a:path>
                  </a:pathLst>
                </a:custGeom>
                <a:solidFill>
                  <a:srgbClr val="002D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839" name="Gruppo"/>
              <p:cNvGrpSpPr/>
              <p:nvPr/>
            </p:nvGrpSpPr>
            <p:grpSpPr>
              <a:xfrm>
                <a:off x="338125" y="684919"/>
                <a:ext cx="910338" cy="849650"/>
                <a:chOff x="0" y="0"/>
                <a:chExt cx="910337" cy="849649"/>
              </a:xfrm>
            </p:grpSpPr>
            <p:pic>
              <p:nvPicPr>
                <p:cNvPr id="837" name="image.png" descr="image.png"/>
                <p:cNvPicPr>
                  <a:picLocks noChangeAspect="1"/>
                </p:cNvPicPr>
                <p:nvPr/>
              </p:nvPicPr>
              <p:blipFill>
                <a:blip r:embed="rId52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910338" cy="84965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838" name="Forma"/>
                <p:cNvSpPr/>
                <p:nvPr/>
              </p:nvSpPr>
              <p:spPr>
                <a:xfrm>
                  <a:off x="188114" y="285718"/>
                  <a:ext cx="441145" cy="4196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0" h="20909" fill="norm" stroke="1" extrusionOk="0">
                      <a:moveTo>
                        <a:pt x="93" y="8093"/>
                      </a:moveTo>
                      <a:cubicBezTo>
                        <a:pt x="-485" y="11144"/>
                        <a:pt x="1479" y="21029"/>
                        <a:pt x="10026" y="20907"/>
                      </a:cubicBezTo>
                      <a:cubicBezTo>
                        <a:pt x="18574" y="20663"/>
                        <a:pt x="20537" y="15049"/>
                        <a:pt x="20768" y="10534"/>
                      </a:cubicBezTo>
                      <a:cubicBezTo>
                        <a:pt x="21115" y="6019"/>
                        <a:pt x="17188" y="-571"/>
                        <a:pt x="12221" y="39"/>
                      </a:cubicBezTo>
                      <a:cubicBezTo>
                        <a:pt x="7254" y="649"/>
                        <a:pt x="1132" y="2480"/>
                        <a:pt x="93" y="8093"/>
                      </a:cubicBezTo>
                      <a:close/>
                    </a:path>
                  </a:pathLst>
                </a:custGeom>
                <a:solidFill>
                  <a:srgbClr val="002D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842" name="Gruppo"/>
              <p:cNvGrpSpPr/>
              <p:nvPr/>
            </p:nvGrpSpPr>
            <p:grpSpPr>
              <a:xfrm>
                <a:off x="-1" y="520191"/>
                <a:ext cx="901670" cy="849650"/>
                <a:chOff x="0" y="0"/>
                <a:chExt cx="901669" cy="849649"/>
              </a:xfrm>
            </p:grpSpPr>
            <p:pic>
              <p:nvPicPr>
                <p:cNvPr id="840" name="image.png" descr="image.png"/>
                <p:cNvPicPr>
                  <a:picLocks noChangeAspect="1"/>
                </p:cNvPicPr>
                <p:nvPr/>
              </p:nvPicPr>
              <p:blipFill>
                <a:blip r:embed="rId53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901670" cy="84965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841" name="Forma"/>
                <p:cNvSpPr/>
                <p:nvPr/>
              </p:nvSpPr>
              <p:spPr>
                <a:xfrm>
                  <a:off x="187573" y="290135"/>
                  <a:ext cx="441146" cy="41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0" h="20791" fill="norm" stroke="1" extrusionOk="0">
                      <a:moveTo>
                        <a:pt x="93" y="8094"/>
                      </a:moveTo>
                      <a:cubicBezTo>
                        <a:pt x="-485" y="11145"/>
                        <a:pt x="1479" y="21030"/>
                        <a:pt x="10026" y="20786"/>
                      </a:cubicBezTo>
                      <a:cubicBezTo>
                        <a:pt x="18689" y="20542"/>
                        <a:pt x="20537" y="14928"/>
                        <a:pt x="20768" y="10413"/>
                      </a:cubicBezTo>
                      <a:cubicBezTo>
                        <a:pt x="21115" y="5898"/>
                        <a:pt x="17188" y="-570"/>
                        <a:pt x="12221" y="40"/>
                      </a:cubicBezTo>
                      <a:cubicBezTo>
                        <a:pt x="7254" y="650"/>
                        <a:pt x="1248" y="2481"/>
                        <a:pt x="93" y="8094"/>
                      </a:cubicBezTo>
                      <a:close/>
                    </a:path>
                  </a:pathLst>
                </a:custGeom>
                <a:solidFill>
                  <a:srgbClr val="002D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845" name="Gruppo"/>
              <p:cNvGrpSpPr/>
              <p:nvPr/>
            </p:nvGrpSpPr>
            <p:grpSpPr>
              <a:xfrm>
                <a:off x="866986" y="69358"/>
                <a:ext cx="901670" cy="858321"/>
                <a:chOff x="0" y="0"/>
                <a:chExt cx="901669" cy="858320"/>
              </a:xfrm>
            </p:grpSpPr>
            <p:pic>
              <p:nvPicPr>
                <p:cNvPr id="843" name="image.png" descr="image.png"/>
                <p:cNvPicPr>
                  <a:picLocks noChangeAspect="1"/>
                </p:cNvPicPr>
                <p:nvPr/>
              </p:nvPicPr>
              <p:blipFill>
                <a:blip r:embed="rId54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901670" cy="85832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844" name="Forma"/>
                <p:cNvSpPr/>
                <p:nvPr/>
              </p:nvSpPr>
              <p:spPr>
                <a:xfrm>
                  <a:off x="183038" y="280389"/>
                  <a:ext cx="445681" cy="421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9" h="20799" fill="norm" stroke="1" extrusionOk="0">
                      <a:moveTo>
                        <a:pt x="92" y="8004"/>
                      </a:moveTo>
                      <a:cubicBezTo>
                        <a:pt x="-479" y="11141"/>
                        <a:pt x="1464" y="21036"/>
                        <a:pt x="10035" y="20795"/>
                      </a:cubicBezTo>
                      <a:cubicBezTo>
                        <a:pt x="18607" y="20553"/>
                        <a:pt x="20550" y="15002"/>
                        <a:pt x="20778" y="10417"/>
                      </a:cubicBezTo>
                      <a:cubicBezTo>
                        <a:pt x="21121" y="5952"/>
                        <a:pt x="17235" y="-564"/>
                        <a:pt x="12207" y="39"/>
                      </a:cubicBezTo>
                      <a:cubicBezTo>
                        <a:pt x="7292" y="643"/>
                        <a:pt x="1235" y="2453"/>
                        <a:pt x="92" y="8004"/>
                      </a:cubicBezTo>
                      <a:close/>
                    </a:path>
                  </a:pathLst>
                </a:custGeom>
                <a:solidFill>
                  <a:srgbClr val="002D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848" name="Gruppo"/>
              <p:cNvGrpSpPr/>
              <p:nvPr/>
            </p:nvGrpSpPr>
            <p:grpSpPr>
              <a:xfrm>
                <a:off x="988365" y="520192"/>
                <a:ext cx="910338" cy="858321"/>
                <a:chOff x="0" y="0"/>
                <a:chExt cx="910337" cy="858320"/>
              </a:xfrm>
            </p:grpSpPr>
            <p:pic>
              <p:nvPicPr>
                <p:cNvPr id="846" name="image.png" descr="image.png"/>
                <p:cNvPicPr>
                  <a:picLocks noChangeAspect="1"/>
                </p:cNvPicPr>
                <p:nvPr/>
              </p:nvPicPr>
              <p:blipFill>
                <a:blip r:embed="rId55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910338" cy="85832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847" name="Forma"/>
                <p:cNvSpPr/>
                <p:nvPr/>
              </p:nvSpPr>
              <p:spPr>
                <a:xfrm>
                  <a:off x="224324" y="335357"/>
                  <a:ext cx="447777" cy="4239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0799" fill="norm" stroke="1" extrusionOk="0">
                      <a:moveTo>
                        <a:pt x="89" y="8124"/>
                      </a:moveTo>
                      <a:cubicBezTo>
                        <a:pt x="-482" y="11141"/>
                        <a:pt x="1575" y="21036"/>
                        <a:pt x="10032" y="20795"/>
                      </a:cubicBezTo>
                      <a:cubicBezTo>
                        <a:pt x="18604" y="20553"/>
                        <a:pt x="20547" y="15002"/>
                        <a:pt x="20775" y="10417"/>
                      </a:cubicBezTo>
                      <a:cubicBezTo>
                        <a:pt x="21118" y="5952"/>
                        <a:pt x="17118" y="-564"/>
                        <a:pt x="12204" y="39"/>
                      </a:cubicBezTo>
                      <a:cubicBezTo>
                        <a:pt x="7289" y="643"/>
                        <a:pt x="1232" y="2453"/>
                        <a:pt x="89" y="8124"/>
                      </a:cubicBezTo>
                      <a:close/>
                    </a:path>
                  </a:pathLst>
                </a:custGeom>
                <a:solidFill>
                  <a:srgbClr val="002D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1300480">
                    <a:defRPr sz="22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850" name="Cerchio"/>
            <p:cNvSpPr/>
            <p:nvPr/>
          </p:nvSpPr>
          <p:spPr>
            <a:xfrm>
              <a:off x="117404" y="1110465"/>
              <a:ext cx="103859" cy="103859"/>
            </a:xfrm>
            <a:prstGeom prst="ellipse">
              <a:avLst/>
            </a:prstGeom>
            <a:solidFill>
              <a:srgbClr val="002D5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51" name="Cerchio"/>
            <p:cNvSpPr/>
            <p:nvPr/>
          </p:nvSpPr>
          <p:spPr>
            <a:xfrm>
              <a:off x="282221" y="1223355"/>
              <a:ext cx="103859" cy="103859"/>
            </a:xfrm>
            <a:prstGeom prst="ellipse">
              <a:avLst/>
            </a:prstGeom>
            <a:solidFill>
              <a:srgbClr val="002D5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52" name="Cerchio"/>
            <p:cNvSpPr/>
            <p:nvPr/>
          </p:nvSpPr>
          <p:spPr>
            <a:xfrm>
              <a:off x="273190" y="1033702"/>
              <a:ext cx="103859" cy="106119"/>
            </a:xfrm>
            <a:prstGeom prst="ellipse">
              <a:avLst/>
            </a:prstGeom>
            <a:solidFill>
              <a:srgbClr val="002D5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53" name="Cerchio"/>
            <p:cNvSpPr/>
            <p:nvPr/>
          </p:nvSpPr>
          <p:spPr>
            <a:xfrm>
              <a:off x="347697" y="898235"/>
              <a:ext cx="106117" cy="103859"/>
            </a:xfrm>
            <a:prstGeom prst="ellipse">
              <a:avLst/>
            </a:prstGeom>
            <a:solidFill>
              <a:srgbClr val="002D5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54" name="Cerchio"/>
            <p:cNvSpPr/>
            <p:nvPr/>
          </p:nvSpPr>
          <p:spPr>
            <a:xfrm>
              <a:off x="230293" y="803409"/>
              <a:ext cx="103859" cy="106117"/>
            </a:xfrm>
            <a:prstGeom prst="ellipse">
              <a:avLst/>
            </a:prstGeom>
            <a:solidFill>
              <a:srgbClr val="002D5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55" name="Cerchio"/>
            <p:cNvSpPr/>
            <p:nvPr/>
          </p:nvSpPr>
          <p:spPr>
            <a:xfrm>
              <a:off x="589279" y="516491"/>
              <a:ext cx="117294" cy="119844"/>
            </a:xfrm>
            <a:prstGeom prst="ellipse">
              <a:avLst/>
            </a:prstGeom>
            <a:solidFill>
              <a:srgbClr val="002D5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56" name="Cerchio"/>
            <p:cNvSpPr/>
            <p:nvPr/>
          </p:nvSpPr>
          <p:spPr>
            <a:xfrm>
              <a:off x="537351" y="864369"/>
              <a:ext cx="103859" cy="106117"/>
            </a:xfrm>
            <a:prstGeom prst="ellipse">
              <a:avLst/>
            </a:prstGeom>
            <a:solidFill>
              <a:srgbClr val="002D5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57" name="Cerchio"/>
            <p:cNvSpPr/>
            <p:nvPr/>
          </p:nvSpPr>
          <p:spPr>
            <a:xfrm>
              <a:off x="451555" y="1090146"/>
              <a:ext cx="103859" cy="106119"/>
            </a:xfrm>
            <a:prstGeom prst="ellipse">
              <a:avLst/>
            </a:prstGeom>
            <a:solidFill>
              <a:srgbClr val="002D5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58" name="Cerchio"/>
            <p:cNvSpPr/>
            <p:nvPr/>
          </p:nvSpPr>
          <p:spPr>
            <a:xfrm>
              <a:off x="521546" y="1250448"/>
              <a:ext cx="106117" cy="106117"/>
            </a:xfrm>
            <a:prstGeom prst="ellipse">
              <a:avLst/>
            </a:prstGeom>
            <a:solidFill>
              <a:srgbClr val="002D5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59" name="Cerchio"/>
            <p:cNvSpPr/>
            <p:nvPr/>
          </p:nvSpPr>
          <p:spPr>
            <a:xfrm>
              <a:off x="611858" y="1002093"/>
              <a:ext cx="103859" cy="103859"/>
            </a:xfrm>
            <a:prstGeom prst="ellipse">
              <a:avLst/>
            </a:prstGeom>
            <a:solidFill>
              <a:srgbClr val="002D5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60" name="Cerchio"/>
            <p:cNvSpPr/>
            <p:nvPr/>
          </p:nvSpPr>
          <p:spPr>
            <a:xfrm>
              <a:off x="742809" y="907265"/>
              <a:ext cx="106119" cy="103859"/>
            </a:xfrm>
            <a:prstGeom prst="ellipse">
              <a:avLst/>
            </a:prstGeom>
            <a:solidFill>
              <a:srgbClr val="002D5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61" name="Cerchio"/>
            <p:cNvSpPr/>
            <p:nvPr/>
          </p:nvSpPr>
          <p:spPr>
            <a:xfrm>
              <a:off x="819572" y="1114981"/>
              <a:ext cx="103859" cy="103859"/>
            </a:xfrm>
            <a:prstGeom prst="ellipse">
              <a:avLst/>
            </a:prstGeom>
            <a:solidFill>
              <a:srgbClr val="002D5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62" name="Cerchio"/>
            <p:cNvSpPr/>
            <p:nvPr/>
          </p:nvSpPr>
          <p:spPr>
            <a:xfrm>
              <a:off x="733778" y="1279799"/>
              <a:ext cx="106117" cy="103859"/>
            </a:xfrm>
            <a:prstGeom prst="ellipse">
              <a:avLst/>
            </a:prstGeom>
            <a:solidFill>
              <a:srgbClr val="002D5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63" name="Cerchio"/>
            <p:cNvSpPr/>
            <p:nvPr/>
          </p:nvSpPr>
          <p:spPr>
            <a:xfrm>
              <a:off x="31608" y="1033702"/>
              <a:ext cx="67735" cy="67735"/>
            </a:xfrm>
            <a:prstGeom prst="ellipse">
              <a:avLst/>
            </a:prstGeom>
            <a:solidFill>
              <a:srgbClr val="002D5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64" name="Cerchio"/>
            <p:cNvSpPr/>
            <p:nvPr/>
          </p:nvSpPr>
          <p:spPr>
            <a:xfrm>
              <a:off x="151270" y="941132"/>
              <a:ext cx="67737" cy="67735"/>
            </a:xfrm>
            <a:prstGeom prst="ellipse">
              <a:avLst/>
            </a:prstGeom>
            <a:solidFill>
              <a:srgbClr val="002D5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65" name="Cerchio"/>
            <p:cNvSpPr/>
            <p:nvPr/>
          </p:nvSpPr>
          <p:spPr>
            <a:xfrm>
              <a:off x="0" y="932102"/>
              <a:ext cx="67735" cy="67735"/>
            </a:xfrm>
            <a:prstGeom prst="ellipse">
              <a:avLst/>
            </a:prstGeom>
            <a:solidFill>
              <a:srgbClr val="002D5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867" name="Cerchio"/>
          <p:cNvSpPr/>
          <p:nvPr/>
        </p:nvSpPr>
        <p:spPr>
          <a:xfrm>
            <a:off x="6260817" y="8572782"/>
            <a:ext cx="67737" cy="67735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68" name="Cerchio"/>
          <p:cNvSpPr/>
          <p:nvPr/>
        </p:nvSpPr>
        <p:spPr>
          <a:xfrm>
            <a:off x="6384995" y="8672124"/>
            <a:ext cx="67735" cy="67735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69" name="Cerchio"/>
          <p:cNvSpPr/>
          <p:nvPr/>
        </p:nvSpPr>
        <p:spPr>
          <a:xfrm>
            <a:off x="6251785" y="8710506"/>
            <a:ext cx="67735" cy="67737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0" name="Cerchio"/>
          <p:cNvSpPr/>
          <p:nvPr/>
        </p:nvSpPr>
        <p:spPr>
          <a:xfrm>
            <a:off x="6412088" y="8814364"/>
            <a:ext cx="67737" cy="67735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1" name="Cerchio"/>
          <p:cNvSpPr/>
          <p:nvPr/>
        </p:nvSpPr>
        <p:spPr>
          <a:xfrm>
            <a:off x="6425634" y="8958861"/>
            <a:ext cx="67735" cy="67735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2" name="Cerchio"/>
          <p:cNvSpPr/>
          <p:nvPr/>
        </p:nvSpPr>
        <p:spPr>
          <a:xfrm>
            <a:off x="6477563" y="9044657"/>
            <a:ext cx="67735" cy="67737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3" name="Cerchio"/>
          <p:cNvSpPr/>
          <p:nvPr/>
        </p:nvSpPr>
        <p:spPr>
          <a:xfrm>
            <a:off x="6398541" y="9175608"/>
            <a:ext cx="67735" cy="67737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4" name="Cerchio"/>
          <p:cNvSpPr/>
          <p:nvPr/>
        </p:nvSpPr>
        <p:spPr>
          <a:xfrm>
            <a:off x="6303714" y="9053687"/>
            <a:ext cx="67735" cy="67737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5" name="Cerchio"/>
          <p:cNvSpPr/>
          <p:nvPr/>
        </p:nvSpPr>
        <p:spPr>
          <a:xfrm>
            <a:off x="6299198" y="8893385"/>
            <a:ext cx="67737" cy="67737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6" name="Cerchio"/>
          <p:cNvSpPr/>
          <p:nvPr/>
        </p:nvSpPr>
        <p:spPr>
          <a:xfrm>
            <a:off x="6204372" y="8836941"/>
            <a:ext cx="67735" cy="67735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7" name="Ovale"/>
          <p:cNvSpPr/>
          <p:nvPr/>
        </p:nvSpPr>
        <p:spPr>
          <a:xfrm>
            <a:off x="6190825" y="8972408"/>
            <a:ext cx="67735" cy="69995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8" name="Cerchio"/>
          <p:cNvSpPr/>
          <p:nvPr/>
        </p:nvSpPr>
        <p:spPr>
          <a:xfrm>
            <a:off x="6186311" y="9143999"/>
            <a:ext cx="67735" cy="67736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9" name="Cerchio"/>
          <p:cNvSpPr/>
          <p:nvPr/>
        </p:nvSpPr>
        <p:spPr>
          <a:xfrm>
            <a:off x="6055359" y="9189155"/>
            <a:ext cx="67737" cy="67735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80" name="Cerchio"/>
          <p:cNvSpPr/>
          <p:nvPr/>
        </p:nvSpPr>
        <p:spPr>
          <a:xfrm>
            <a:off x="6107288" y="8906933"/>
            <a:ext cx="67737" cy="67735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81" name="Cerchio"/>
          <p:cNvSpPr/>
          <p:nvPr/>
        </p:nvSpPr>
        <p:spPr>
          <a:xfrm>
            <a:off x="6107288" y="8766950"/>
            <a:ext cx="67737" cy="67735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82" name="Cerchio"/>
          <p:cNvSpPr/>
          <p:nvPr/>
        </p:nvSpPr>
        <p:spPr>
          <a:xfrm>
            <a:off x="6095998" y="8615680"/>
            <a:ext cx="67737" cy="67735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83" name="Cerchio"/>
          <p:cNvSpPr/>
          <p:nvPr/>
        </p:nvSpPr>
        <p:spPr>
          <a:xfrm>
            <a:off x="6003430" y="8719536"/>
            <a:ext cx="67735" cy="67737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84" name="Cerchio"/>
          <p:cNvSpPr/>
          <p:nvPr/>
        </p:nvSpPr>
        <p:spPr>
          <a:xfrm>
            <a:off x="6035038" y="8983697"/>
            <a:ext cx="67737" cy="67737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85" name="Cerchio"/>
          <p:cNvSpPr/>
          <p:nvPr/>
        </p:nvSpPr>
        <p:spPr>
          <a:xfrm>
            <a:off x="5917634" y="8967892"/>
            <a:ext cx="67735" cy="67735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86" name="Cerchio"/>
          <p:cNvSpPr/>
          <p:nvPr/>
        </p:nvSpPr>
        <p:spPr>
          <a:xfrm>
            <a:off x="5890541" y="8845973"/>
            <a:ext cx="67735" cy="67735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87" name="Cerchio"/>
          <p:cNvSpPr/>
          <p:nvPr/>
        </p:nvSpPr>
        <p:spPr>
          <a:xfrm>
            <a:off x="5951501" y="9101101"/>
            <a:ext cx="67735" cy="67735"/>
          </a:xfrm>
          <a:prstGeom prst="ellipse">
            <a:avLst/>
          </a:prstGeom>
          <a:solidFill>
            <a:srgbClr val="002D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7536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88" name="Mature DC"/>
          <p:cNvSpPr txBox="1"/>
          <p:nvPr/>
        </p:nvSpPr>
        <p:spPr>
          <a:xfrm>
            <a:off x="8924817" y="3088638"/>
            <a:ext cx="774775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975360">
              <a:defRPr b="1" sz="1200">
                <a:solidFill>
                  <a:srgbClr val="73757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Mature DC</a:t>
            </a:r>
          </a:p>
        </p:txBody>
      </p:sp>
      <p:sp>
        <p:nvSpPr>
          <p:cNvPr id="889" name="Immature DC"/>
          <p:cNvSpPr txBox="1"/>
          <p:nvPr/>
        </p:nvSpPr>
        <p:spPr>
          <a:xfrm>
            <a:off x="6977977" y="2738683"/>
            <a:ext cx="961183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975360">
              <a:defRPr b="1" sz="1200">
                <a:solidFill>
                  <a:srgbClr val="73757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Immature DC</a:t>
            </a:r>
          </a:p>
        </p:txBody>
      </p:sp>
      <p:sp>
        <p:nvSpPr>
          <p:cNvPr id="890" name="Therapy-sensitive…"/>
          <p:cNvSpPr txBox="1"/>
          <p:nvPr/>
        </p:nvSpPr>
        <p:spPr>
          <a:xfrm>
            <a:off x="1383611" y="6671733"/>
            <a:ext cx="1350963" cy="350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975360">
              <a:defRPr b="1" sz="1200">
                <a:solidFill>
                  <a:srgbClr val="73757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Therapy-sensitive</a:t>
            </a:r>
          </a:p>
          <a:p>
            <a:pPr defTabSz="975360">
              <a:defRPr b="1" sz="1200">
                <a:solidFill>
                  <a:srgbClr val="73757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tumour cells</a:t>
            </a:r>
          </a:p>
        </p:txBody>
      </p:sp>
      <p:sp>
        <p:nvSpPr>
          <p:cNvPr id="891" name="T cell"/>
          <p:cNvSpPr txBox="1"/>
          <p:nvPr/>
        </p:nvSpPr>
        <p:spPr>
          <a:xfrm>
            <a:off x="8317697" y="6418862"/>
            <a:ext cx="467272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975360">
              <a:defRPr b="1" sz="1400">
                <a:solidFill>
                  <a:srgbClr val="73757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 cell</a:t>
            </a:r>
          </a:p>
        </p:txBody>
      </p:sp>
      <p:sp>
        <p:nvSpPr>
          <p:cNvPr id="892" name="Antigen…"/>
          <p:cNvSpPr txBox="1"/>
          <p:nvPr/>
        </p:nvSpPr>
        <p:spPr>
          <a:xfrm>
            <a:off x="7727087" y="5490914"/>
            <a:ext cx="851496" cy="350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975360">
              <a:defRPr sz="1200">
                <a:solidFill>
                  <a:srgbClr val="73757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Antigen</a:t>
            </a:r>
          </a:p>
          <a:p>
            <a:pPr defTabSz="975360">
              <a:defRPr sz="1200">
                <a:solidFill>
                  <a:srgbClr val="73757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presentation</a:t>
            </a:r>
          </a:p>
        </p:txBody>
      </p:sp>
      <p:sp>
        <p:nvSpPr>
          <p:cNvPr id="893" name="Therapy-induced…"/>
          <p:cNvSpPr txBox="1"/>
          <p:nvPr/>
        </p:nvSpPr>
        <p:spPr>
          <a:xfrm>
            <a:off x="5747256" y="5809262"/>
            <a:ext cx="1198713" cy="350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975360">
              <a:defRPr sz="1200">
                <a:solidFill>
                  <a:srgbClr val="73757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Therapy-induced</a:t>
            </a:r>
          </a:p>
          <a:p>
            <a:pPr defTabSz="975360">
              <a:defRPr sz="1200">
                <a:solidFill>
                  <a:srgbClr val="73757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stress</a:t>
            </a:r>
          </a:p>
        </p:txBody>
      </p:sp>
      <p:sp>
        <p:nvSpPr>
          <p:cNvPr id="894" name="Antigen…"/>
          <p:cNvSpPr txBox="1"/>
          <p:nvPr/>
        </p:nvSpPr>
        <p:spPr>
          <a:xfrm>
            <a:off x="6948764" y="4759395"/>
            <a:ext cx="766738" cy="350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975360">
              <a:defRPr sz="1200">
                <a:solidFill>
                  <a:srgbClr val="73757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Antigen</a:t>
            </a:r>
          </a:p>
          <a:p>
            <a:pPr defTabSz="975360">
              <a:defRPr sz="1200">
                <a:solidFill>
                  <a:srgbClr val="73757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engulfment</a:t>
            </a:r>
          </a:p>
        </p:txBody>
      </p:sp>
      <p:sp>
        <p:nvSpPr>
          <p:cNvPr id="895" name="CTLs"/>
          <p:cNvSpPr txBox="1"/>
          <p:nvPr/>
        </p:nvSpPr>
        <p:spPr>
          <a:xfrm>
            <a:off x="8759753" y="9053687"/>
            <a:ext cx="39370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975360">
              <a:defRPr b="1" sz="1200">
                <a:solidFill>
                  <a:srgbClr val="73757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CTLs</a:t>
            </a:r>
          </a:p>
        </p:txBody>
      </p:sp>
      <p:sp>
        <p:nvSpPr>
          <p:cNvPr id="896" name="ICD"/>
          <p:cNvSpPr txBox="1"/>
          <p:nvPr/>
        </p:nvSpPr>
        <p:spPr>
          <a:xfrm>
            <a:off x="3102330" y="5382541"/>
            <a:ext cx="275160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975360">
              <a:defRPr sz="1200">
                <a:solidFill>
                  <a:srgbClr val="73757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ICD</a:t>
            </a:r>
          </a:p>
        </p:txBody>
      </p:sp>
      <p:sp>
        <p:nvSpPr>
          <p:cNvPr id="897" name="Therapy-resistant…"/>
          <p:cNvSpPr txBox="1"/>
          <p:nvPr/>
        </p:nvSpPr>
        <p:spPr>
          <a:xfrm>
            <a:off x="1433901" y="7997048"/>
            <a:ext cx="1333922" cy="350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975360">
              <a:defRPr b="1" sz="1200">
                <a:solidFill>
                  <a:srgbClr val="73757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Therapy-resistant</a:t>
            </a:r>
          </a:p>
          <a:p>
            <a:pPr defTabSz="975360">
              <a:defRPr b="1" sz="1200">
                <a:solidFill>
                  <a:srgbClr val="73757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tumour cells</a:t>
            </a:r>
          </a:p>
        </p:txBody>
      </p:sp>
      <p:sp>
        <p:nvSpPr>
          <p:cNvPr id="898" name="Vessel"/>
          <p:cNvSpPr txBox="1"/>
          <p:nvPr/>
        </p:nvSpPr>
        <p:spPr>
          <a:xfrm>
            <a:off x="2814883" y="7387448"/>
            <a:ext cx="461716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975360">
              <a:def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Vessel</a:t>
            </a:r>
          </a:p>
        </p:txBody>
      </p:sp>
      <p:sp>
        <p:nvSpPr>
          <p:cNvPr id="899" name="IL-17"/>
          <p:cNvSpPr txBox="1"/>
          <p:nvPr/>
        </p:nvSpPr>
        <p:spPr>
          <a:xfrm>
            <a:off x="9585984" y="7170701"/>
            <a:ext cx="360066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975360">
              <a:defRPr sz="1200">
                <a:solidFill>
                  <a:srgbClr val="90DAF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IL-17</a:t>
            </a:r>
          </a:p>
        </p:txBody>
      </p:sp>
      <p:sp>
        <p:nvSpPr>
          <p:cNvPr id="900" name="tumour cells…"/>
          <p:cNvSpPr txBox="1"/>
          <p:nvPr/>
        </p:nvSpPr>
        <p:spPr>
          <a:xfrm>
            <a:off x="5848494" y="9311075"/>
            <a:ext cx="876574" cy="350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975360">
              <a:defRPr sz="1200">
                <a:solidFill>
                  <a:srgbClr val="73757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tumour cells</a:t>
            </a:r>
          </a:p>
          <a:p>
            <a:pPr defTabSz="975360">
              <a:defRPr sz="1200">
                <a:solidFill>
                  <a:srgbClr val="73757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lysis</a:t>
            </a:r>
          </a:p>
        </p:txBody>
      </p:sp>
      <p:sp>
        <p:nvSpPr>
          <p:cNvPr id="901" name="IL-1β"/>
          <p:cNvSpPr txBox="1"/>
          <p:nvPr/>
        </p:nvSpPr>
        <p:spPr>
          <a:xfrm>
            <a:off x="9892720" y="5039359"/>
            <a:ext cx="362968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975360">
              <a:defRPr sz="1200">
                <a:solidFill>
                  <a:srgbClr val="46C2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IL-1β</a:t>
            </a:r>
          </a:p>
        </p:txBody>
      </p:sp>
      <p:grpSp>
        <p:nvGrpSpPr>
          <p:cNvPr id="1000" name="Gruppo"/>
          <p:cNvGrpSpPr/>
          <p:nvPr/>
        </p:nvGrpSpPr>
        <p:grpSpPr>
          <a:xfrm>
            <a:off x="3131537" y="2749973"/>
            <a:ext cx="4032394" cy="2542260"/>
            <a:chOff x="0" y="0"/>
            <a:chExt cx="4032393" cy="2542259"/>
          </a:xfrm>
        </p:grpSpPr>
        <p:grpSp>
          <p:nvGrpSpPr>
            <p:cNvPr id="949" name="Gruppo"/>
            <p:cNvGrpSpPr/>
            <p:nvPr/>
          </p:nvGrpSpPr>
          <p:grpSpPr>
            <a:xfrm>
              <a:off x="0" y="270931"/>
              <a:ext cx="4032394" cy="2271329"/>
              <a:chOff x="0" y="-1"/>
              <a:chExt cx="4032393" cy="2271327"/>
            </a:xfrm>
          </p:grpSpPr>
          <p:sp>
            <p:nvSpPr>
              <p:cNvPr id="902" name="Cerchio"/>
              <p:cNvSpPr/>
              <p:nvPr/>
            </p:nvSpPr>
            <p:spPr>
              <a:xfrm>
                <a:off x="3002843" y="250613"/>
                <a:ext cx="90313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03" name="Cerchio"/>
              <p:cNvSpPr/>
              <p:nvPr/>
            </p:nvSpPr>
            <p:spPr>
              <a:xfrm>
                <a:off x="2707074" y="526063"/>
                <a:ext cx="92573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04" name="Cerchio"/>
              <p:cNvSpPr/>
              <p:nvPr/>
            </p:nvSpPr>
            <p:spPr>
              <a:xfrm>
                <a:off x="2555804" y="514772"/>
                <a:ext cx="90313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05" name="Cerchio"/>
              <p:cNvSpPr/>
              <p:nvPr/>
            </p:nvSpPr>
            <p:spPr>
              <a:xfrm>
                <a:off x="2539998" y="180621"/>
                <a:ext cx="92573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06" name="Cerchio"/>
              <p:cNvSpPr/>
              <p:nvPr/>
            </p:nvSpPr>
            <p:spPr>
              <a:xfrm>
                <a:off x="2702559" y="196426"/>
                <a:ext cx="92573" cy="92571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07" name="Cerchio"/>
              <p:cNvSpPr/>
              <p:nvPr/>
            </p:nvSpPr>
            <p:spPr>
              <a:xfrm>
                <a:off x="3235394" y="27092"/>
                <a:ext cx="92571" cy="94828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08" name="Cerchio"/>
              <p:cNvSpPr/>
              <p:nvPr/>
            </p:nvSpPr>
            <p:spPr>
              <a:xfrm>
                <a:off x="3368604" y="103857"/>
                <a:ext cx="90313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09" name="Cerchio"/>
              <p:cNvSpPr/>
              <p:nvPr/>
            </p:nvSpPr>
            <p:spPr>
              <a:xfrm>
                <a:off x="3939821" y="115147"/>
                <a:ext cx="92573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10" name="Cerchio"/>
              <p:cNvSpPr/>
              <p:nvPr/>
            </p:nvSpPr>
            <p:spPr>
              <a:xfrm>
                <a:off x="3826932" y="-2"/>
                <a:ext cx="90313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11" name="Cerchio"/>
              <p:cNvSpPr/>
              <p:nvPr/>
            </p:nvSpPr>
            <p:spPr>
              <a:xfrm>
                <a:off x="2174239" y="221261"/>
                <a:ext cx="92573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12" name="Cerchio"/>
              <p:cNvSpPr/>
              <p:nvPr/>
            </p:nvSpPr>
            <p:spPr>
              <a:xfrm>
                <a:off x="1752035" y="449298"/>
                <a:ext cx="92571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13" name="Cerchio"/>
              <p:cNvSpPr/>
              <p:nvPr/>
            </p:nvSpPr>
            <p:spPr>
              <a:xfrm>
                <a:off x="1702364" y="298026"/>
                <a:ext cx="90313" cy="92573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14" name="Cerchio"/>
              <p:cNvSpPr/>
              <p:nvPr/>
            </p:nvSpPr>
            <p:spPr>
              <a:xfrm>
                <a:off x="1925883" y="602827"/>
                <a:ext cx="90313" cy="92571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15" name="Cerchio"/>
              <p:cNvSpPr/>
              <p:nvPr/>
            </p:nvSpPr>
            <p:spPr>
              <a:xfrm>
                <a:off x="1727199" y="799252"/>
                <a:ext cx="92571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16" name="Cerchio"/>
              <p:cNvSpPr/>
              <p:nvPr/>
            </p:nvSpPr>
            <p:spPr>
              <a:xfrm>
                <a:off x="1776870" y="1090507"/>
                <a:ext cx="92573" cy="92571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17" name="Cerchio"/>
              <p:cNvSpPr/>
              <p:nvPr/>
            </p:nvSpPr>
            <p:spPr>
              <a:xfrm>
                <a:off x="1736230" y="1388535"/>
                <a:ext cx="92573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18" name="Cerchio"/>
              <p:cNvSpPr/>
              <p:nvPr/>
            </p:nvSpPr>
            <p:spPr>
              <a:xfrm>
                <a:off x="1584960" y="1530773"/>
                <a:ext cx="92571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19" name="Cerchio"/>
              <p:cNvSpPr/>
              <p:nvPr/>
            </p:nvSpPr>
            <p:spPr>
              <a:xfrm>
                <a:off x="1386276" y="1582704"/>
                <a:ext cx="92571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20" name="Cerchio"/>
              <p:cNvSpPr/>
              <p:nvPr/>
            </p:nvSpPr>
            <p:spPr>
              <a:xfrm>
                <a:off x="1508195" y="1826544"/>
                <a:ext cx="92571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21" name="Cerchio"/>
              <p:cNvSpPr/>
              <p:nvPr/>
            </p:nvSpPr>
            <p:spPr>
              <a:xfrm>
                <a:off x="1614310" y="1639147"/>
                <a:ext cx="92571" cy="92573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22" name="Cerchio"/>
              <p:cNvSpPr/>
              <p:nvPr/>
            </p:nvSpPr>
            <p:spPr>
              <a:xfrm>
                <a:off x="1605279" y="1948463"/>
                <a:ext cx="92573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23" name="Cerchio"/>
              <p:cNvSpPr/>
              <p:nvPr/>
            </p:nvSpPr>
            <p:spPr>
              <a:xfrm>
                <a:off x="1747519" y="1959751"/>
                <a:ext cx="92571" cy="92573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24" name="Cerchio"/>
              <p:cNvSpPr/>
              <p:nvPr/>
            </p:nvSpPr>
            <p:spPr>
              <a:xfrm>
                <a:off x="2129083" y="2106509"/>
                <a:ext cx="90313" cy="92571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25" name="Cerchio"/>
              <p:cNvSpPr/>
              <p:nvPr/>
            </p:nvSpPr>
            <p:spPr>
              <a:xfrm>
                <a:off x="2271324" y="2065868"/>
                <a:ext cx="90313" cy="92571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26" name="Cerchio"/>
              <p:cNvSpPr/>
              <p:nvPr/>
            </p:nvSpPr>
            <p:spPr>
              <a:xfrm>
                <a:off x="1214685" y="1923627"/>
                <a:ext cx="90313" cy="92573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27" name="Cerchio"/>
              <p:cNvSpPr/>
              <p:nvPr/>
            </p:nvSpPr>
            <p:spPr>
              <a:xfrm>
                <a:off x="1194364" y="2115540"/>
                <a:ext cx="90313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28" name="Cerchio"/>
              <p:cNvSpPr/>
              <p:nvPr/>
            </p:nvSpPr>
            <p:spPr>
              <a:xfrm>
                <a:off x="1040835" y="2176498"/>
                <a:ext cx="92571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29" name="Cerchio"/>
              <p:cNvSpPr/>
              <p:nvPr/>
            </p:nvSpPr>
            <p:spPr>
              <a:xfrm>
                <a:off x="1025030" y="1878472"/>
                <a:ext cx="92571" cy="92573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30" name="Cerchio"/>
              <p:cNvSpPr/>
              <p:nvPr/>
            </p:nvSpPr>
            <p:spPr>
              <a:xfrm>
                <a:off x="930205" y="1704623"/>
                <a:ext cx="90313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31" name="Cerchio"/>
              <p:cNvSpPr/>
              <p:nvPr/>
            </p:nvSpPr>
            <p:spPr>
              <a:xfrm>
                <a:off x="821831" y="1851379"/>
                <a:ext cx="92571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32" name="Cerchio"/>
              <p:cNvSpPr/>
              <p:nvPr/>
            </p:nvSpPr>
            <p:spPr>
              <a:xfrm>
                <a:off x="584764" y="1776873"/>
                <a:ext cx="90313" cy="92571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33" name="Cerchio"/>
              <p:cNvSpPr/>
              <p:nvPr/>
            </p:nvSpPr>
            <p:spPr>
              <a:xfrm>
                <a:off x="573475" y="1533033"/>
                <a:ext cx="92571" cy="92571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34" name="Cerchio"/>
              <p:cNvSpPr/>
              <p:nvPr/>
            </p:nvSpPr>
            <p:spPr>
              <a:xfrm>
                <a:off x="354469" y="1634631"/>
                <a:ext cx="92573" cy="92573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35" name="Cerchio"/>
              <p:cNvSpPr/>
              <p:nvPr/>
            </p:nvSpPr>
            <p:spPr>
              <a:xfrm>
                <a:off x="422203" y="1429175"/>
                <a:ext cx="90313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36" name="Cerchio"/>
              <p:cNvSpPr/>
              <p:nvPr/>
            </p:nvSpPr>
            <p:spPr>
              <a:xfrm>
                <a:off x="313830" y="1246294"/>
                <a:ext cx="92573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37" name="Cerchio"/>
              <p:cNvSpPr/>
              <p:nvPr/>
            </p:nvSpPr>
            <p:spPr>
              <a:xfrm>
                <a:off x="142239" y="1456267"/>
                <a:ext cx="92573" cy="92571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38" name="Cerchio"/>
              <p:cNvSpPr/>
              <p:nvPr/>
            </p:nvSpPr>
            <p:spPr>
              <a:xfrm>
                <a:off x="0" y="1435947"/>
                <a:ext cx="92571" cy="92573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39" name="Cerchio"/>
              <p:cNvSpPr/>
              <p:nvPr/>
            </p:nvSpPr>
            <p:spPr>
              <a:xfrm>
                <a:off x="340924" y="1115343"/>
                <a:ext cx="90313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40" name="Cerchio"/>
              <p:cNvSpPr/>
              <p:nvPr/>
            </p:nvSpPr>
            <p:spPr>
              <a:xfrm>
                <a:off x="386079" y="982133"/>
                <a:ext cx="92573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41" name="Cerchio"/>
              <p:cNvSpPr/>
              <p:nvPr/>
            </p:nvSpPr>
            <p:spPr>
              <a:xfrm>
                <a:off x="528319" y="769903"/>
                <a:ext cx="92571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42" name="Cerchio"/>
              <p:cNvSpPr/>
              <p:nvPr/>
            </p:nvSpPr>
            <p:spPr>
              <a:xfrm>
                <a:off x="634434" y="652498"/>
                <a:ext cx="92573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43" name="Cerchio"/>
              <p:cNvSpPr/>
              <p:nvPr/>
            </p:nvSpPr>
            <p:spPr>
              <a:xfrm>
                <a:off x="848924" y="530579"/>
                <a:ext cx="90313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44" name="Cerchio"/>
              <p:cNvSpPr/>
              <p:nvPr/>
            </p:nvSpPr>
            <p:spPr>
              <a:xfrm>
                <a:off x="979875" y="331894"/>
                <a:ext cx="92571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45" name="Cerchio"/>
              <p:cNvSpPr/>
              <p:nvPr/>
            </p:nvSpPr>
            <p:spPr>
              <a:xfrm>
                <a:off x="1146951" y="347698"/>
                <a:ext cx="92571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46" name="Cerchio"/>
              <p:cNvSpPr/>
              <p:nvPr/>
            </p:nvSpPr>
            <p:spPr>
              <a:xfrm>
                <a:off x="1259840" y="571218"/>
                <a:ext cx="92571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47" name="Cerchio"/>
              <p:cNvSpPr/>
              <p:nvPr/>
            </p:nvSpPr>
            <p:spPr>
              <a:xfrm>
                <a:off x="1268870" y="819574"/>
                <a:ext cx="92571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48" name="Cerchio"/>
              <p:cNvSpPr/>
              <p:nvPr/>
            </p:nvSpPr>
            <p:spPr>
              <a:xfrm>
                <a:off x="1472071" y="652498"/>
                <a:ext cx="92571" cy="94829"/>
              </a:xfrm>
              <a:prstGeom prst="ellipse">
                <a:avLst/>
              </a:prstGeom>
              <a:solidFill>
                <a:srgbClr val="007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75360">
                  <a:defRPr sz="2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950" name="Forma"/>
            <p:cNvSpPr/>
            <p:nvPr/>
          </p:nvSpPr>
          <p:spPr>
            <a:xfrm>
              <a:off x="2673209" y="1605280"/>
              <a:ext cx="103860" cy="88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78" y="0"/>
                  </a:moveTo>
                  <a:lnTo>
                    <a:pt x="0" y="10800"/>
                  </a:lnTo>
                  <a:lnTo>
                    <a:pt x="4578" y="21600"/>
                  </a:lnTo>
                  <a:lnTo>
                    <a:pt x="17022" y="21600"/>
                  </a:lnTo>
                  <a:lnTo>
                    <a:pt x="21600" y="10800"/>
                  </a:lnTo>
                  <a:lnTo>
                    <a:pt x="17022" y="0"/>
                  </a:lnTo>
                  <a:close/>
                </a:path>
              </a:pathLst>
            </a:custGeom>
            <a:solidFill>
              <a:srgbClr val="FF7F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51" name="Forma"/>
            <p:cNvSpPr/>
            <p:nvPr/>
          </p:nvSpPr>
          <p:spPr>
            <a:xfrm>
              <a:off x="3018648" y="1715910"/>
              <a:ext cx="103860" cy="9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96" y="0"/>
                  </a:moveTo>
                  <a:lnTo>
                    <a:pt x="0" y="10800"/>
                  </a:lnTo>
                  <a:lnTo>
                    <a:pt x="4696" y="21600"/>
                  </a:lnTo>
                  <a:lnTo>
                    <a:pt x="16904" y="21600"/>
                  </a:lnTo>
                  <a:lnTo>
                    <a:pt x="21600" y="10800"/>
                  </a:lnTo>
                  <a:lnTo>
                    <a:pt x="16904" y="0"/>
                  </a:lnTo>
                  <a:close/>
                </a:path>
              </a:pathLst>
            </a:custGeom>
            <a:solidFill>
              <a:srgbClr val="FF7F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52" name="Forma"/>
            <p:cNvSpPr/>
            <p:nvPr/>
          </p:nvSpPr>
          <p:spPr>
            <a:xfrm>
              <a:off x="3476978" y="1955235"/>
              <a:ext cx="103860" cy="8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78" y="0"/>
                  </a:moveTo>
                  <a:lnTo>
                    <a:pt x="0" y="10800"/>
                  </a:lnTo>
                  <a:lnTo>
                    <a:pt x="4578" y="21600"/>
                  </a:lnTo>
                  <a:lnTo>
                    <a:pt x="17022" y="21600"/>
                  </a:lnTo>
                  <a:lnTo>
                    <a:pt x="21600" y="10800"/>
                  </a:lnTo>
                  <a:lnTo>
                    <a:pt x="17022" y="0"/>
                  </a:lnTo>
                  <a:close/>
                </a:path>
              </a:pathLst>
            </a:custGeom>
            <a:solidFill>
              <a:srgbClr val="FF7F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53" name="Forma"/>
            <p:cNvSpPr/>
            <p:nvPr/>
          </p:nvSpPr>
          <p:spPr>
            <a:xfrm>
              <a:off x="3257974" y="1914594"/>
              <a:ext cx="103859" cy="8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78" y="0"/>
                  </a:moveTo>
                  <a:lnTo>
                    <a:pt x="0" y="10800"/>
                  </a:lnTo>
                  <a:lnTo>
                    <a:pt x="4578" y="21600"/>
                  </a:lnTo>
                  <a:lnTo>
                    <a:pt x="17022" y="21600"/>
                  </a:lnTo>
                  <a:lnTo>
                    <a:pt x="21600" y="10800"/>
                  </a:lnTo>
                  <a:lnTo>
                    <a:pt x="17022" y="0"/>
                  </a:lnTo>
                  <a:close/>
                </a:path>
              </a:pathLst>
            </a:custGeom>
            <a:solidFill>
              <a:srgbClr val="FF7F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54" name="Forma"/>
            <p:cNvSpPr/>
            <p:nvPr/>
          </p:nvSpPr>
          <p:spPr>
            <a:xfrm>
              <a:off x="3043484" y="1980070"/>
              <a:ext cx="103860" cy="9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96" y="0"/>
                  </a:moveTo>
                  <a:lnTo>
                    <a:pt x="0" y="10800"/>
                  </a:lnTo>
                  <a:lnTo>
                    <a:pt x="4696" y="21600"/>
                  </a:lnTo>
                  <a:lnTo>
                    <a:pt x="16904" y="21600"/>
                  </a:lnTo>
                  <a:lnTo>
                    <a:pt x="21600" y="10800"/>
                  </a:lnTo>
                  <a:lnTo>
                    <a:pt x="16904" y="0"/>
                  </a:lnTo>
                  <a:close/>
                </a:path>
              </a:pathLst>
            </a:custGeom>
            <a:solidFill>
              <a:srgbClr val="FF7F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55" name="Forma"/>
            <p:cNvSpPr/>
            <p:nvPr/>
          </p:nvSpPr>
          <p:spPr>
            <a:xfrm>
              <a:off x="2790613" y="1873954"/>
              <a:ext cx="103859" cy="8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78" y="0"/>
                  </a:moveTo>
                  <a:lnTo>
                    <a:pt x="0" y="10800"/>
                  </a:lnTo>
                  <a:lnTo>
                    <a:pt x="4578" y="21600"/>
                  </a:lnTo>
                  <a:lnTo>
                    <a:pt x="17022" y="21600"/>
                  </a:lnTo>
                  <a:lnTo>
                    <a:pt x="21600" y="10800"/>
                  </a:lnTo>
                  <a:lnTo>
                    <a:pt x="17022" y="0"/>
                  </a:lnTo>
                  <a:close/>
                </a:path>
              </a:pathLst>
            </a:custGeom>
            <a:solidFill>
              <a:srgbClr val="FF7F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56" name="Forma"/>
            <p:cNvSpPr/>
            <p:nvPr/>
          </p:nvSpPr>
          <p:spPr>
            <a:xfrm>
              <a:off x="2725138" y="2092960"/>
              <a:ext cx="101602" cy="88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80" y="0"/>
                  </a:moveTo>
                  <a:lnTo>
                    <a:pt x="0" y="10800"/>
                  </a:lnTo>
                  <a:lnTo>
                    <a:pt x="4680" y="21600"/>
                  </a:lnTo>
                  <a:lnTo>
                    <a:pt x="16920" y="21600"/>
                  </a:lnTo>
                  <a:lnTo>
                    <a:pt x="21600" y="10800"/>
                  </a:lnTo>
                  <a:lnTo>
                    <a:pt x="16920" y="0"/>
                  </a:lnTo>
                  <a:close/>
                </a:path>
              </a:pathLst>
            </a:custGeom>
            <a:solidFill>
              <a:srgbClr val="FF7F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57" name="Forma"/>
            <p:cNvSpPr/>
            <p:nvPr/>
          </p:nvSpPr>
          <p:spPr>
            <a:xfrm>
              <a:off x="2440658" y="2036515"/>
              <a:ext cx="101602" cy="8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80" y="0"/>
                  </a:moveTo>
                  <a:lnTo>
                    <a:pt x="0" y="10800"/>
                  </a:lnTo>
                  <a:lnTo>
                    <a:pt x="4680" y="21600"/>
                  </a:lnTo>
                  <a:lnTo>
                    <a:pt x="16920" y="21600"/>
                  </a:lnTo>
                  <a:lnTo>
                    <a:pt x="21600" y="10800"/>
                  </a:lnTo>
                  <a:lnTo>
                    <a:pt x="16920" y="0"/>
                  </a:lnTo>
                  <a:close/>
                </a:path>
              </a:pathLst>
            </a:custGeom>
            <a:solidFill>
              <a:srgbClr val="FF7F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58" name="Forma"/>
            <p:cNvSpPr/>
            <p:nvPr/>
          </p:nvSpPr>
          <p:spPr>
            <a:xfrm>
              <a:off x="2241974" y="2097474"/>
              <a:ext cx="103859" cy="8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78" y="0"/>
                  </a:moveTo>
                  <a:lnTo>
                    <a:pt x="0" y="10800"/>
                  </a:lnTo>
                  <a:lnTo>
                    <a:pt x="4578" y="21600"/>
                  </a:lnTo>
                  <a:lnTo>
                    <a:pt x="17022" y="21600"/>
                  </a:lnTo>
                  <a:lnTo>
                    <a:pt x="21600" y="10800"/>
                  </a:lnTo>
                  <a:lnTo>
                    <a:pt x="17022" y="0"/>
                  </a:lnTo>
                  <a:close/>
                </a:path>
              </a:pathLst>
            </a:custGeom>
            <a:solidFill>
              <a:srgbClr val="FF7F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59" name="Forma"/>
            <p:cNvSpPr/>
            <p:nvPr/>
          </p:nvSpPr>
          <p:spPr>
            <a:xfrm>
              <a:off x="1982329" y="2061351"/>
              <a:ext cx="103860" cy="9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96" y="0"/>
                  </a:moveTo>
                  <a:lnTo>
                    <a:pt x="0" y="10800"/>
                  </a:lnTo>
                  <a:lnTo>
                    <a:pt x="4696" y="21600"/>
                  </a:lnTo>
                  <a:lnTo>
                    <a:pt x="16904" y="21600"/>
                  </a:lnTo>
                  <a:lnTo>
                    <a:pt x="21600" y="10800"/>
                  </a:lnTo>
                  <a:lnTo>
                    <a:pt x="16904" y="0"/>
                  </a:lnTo>
                  <a:close/>
                </a:path>
              </a:pathLst>
            </a:custGeom>
            <a:solidFill>
              <a:srgbClr val="FF7F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60" name="Forma"/>
            <p:cNvSpPr/>
            <p:nvPr/>
          </p:nvSpPr>
          <p:spPr>
            <a:xfrm>
              <a:off x="1749777" y="2045545"/>
              <a:ext cx="101602" cy="9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00" y="0"/>
                  </a:moveTo>
                  <a:lnTo>
                    <a:pt x="0" y="10800"/>
                  </a:lnTo>
                  <a:lnTo>
                    <a:pt x="4800" y="21600"/>
                  </a:lnTo>
                  <a:lnTo>
                    <a:pt x="16800" y="21600"/>
                  </a:lnTo>
                  <a:lnTo>
                    <a:pt x="21600" y="10800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FF7F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61" name="Forma"/>
            <p:cNvSpPr/>
            <p:nvPr/>
          </p:nvSpPr>
          <p:spPr>
            <a:xfrm>
              <a:off x="787964" y="2305190"/>
              <a:ext cx="103859" cy="9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96" y="0"/>
                  </a:moveTo>
                  <a:lnTo>
                    <a:pt x="0" y="10800"/>
                  </a:lnTo>
                  <a:lnTo>
                    <a:pt x="4696" y="21600"/>
                  </a:lnTo>
                  <a:lnTo>
                    <a:pt x="16904" y="21600"/>
                  </a:lnTo>
                  <a:lnTo>
                    <a:pt x="21600" y="10800"/>
                  </a:lnTo>
                  <a:lnTo>
                    <a:pt x="16904" y="0"/>
                  </a:lnTo>
                  <a:close/>
                </a:path>
              </a:pathLst>
            </a:custGeom>
            <a:solidFill>
              <a:srgbClr val="FF7F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62" name="Forma"/>
            <p:cNvSpPr/>
            <p:nvPr/>
          </p:nvSpPr>
          <p:spPr>
            <a:xfrm>
              <a:off x="413174" y="2101990"/>
              <a:ext cx="103859" cy="9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96" y="0"/>
                  </a:moveTo>
                  <a:lnTo>
                    <a:pt x="0" y="10800"/>
                  </a:lnTo>
                  <a:lnTo>
                    <a:pt x="4696" y="21600"/>
                  </a:lnTo>
                  <a:lnTo>
                    <a:pt x="16904" y="21600"/>
                  </a:lnTo>
                  <a:lnTo>
                    <a:pt x="21600" y="10800"/>
                  </a:lnTo>
                  <a:lnTo>
                    <a:pt x="16904" y="0"/>
                  </a:lnTo>
                  <a:close/>
                </a:path>
              </a:pathLst>
            </a:custGeom>
            <a:solidFill>
              <a:srgbClr val="FF7F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63" name="Forma"/>
            <p:cNvSpPr/>
            <p:nvPr/>
          </p:nvSpPr>
          <p:spPr>
            <a:xfrm>
              <a:off x="255129" y="2004906"/>
              <a:ext cx="103860" cy="9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96" y="0"/>
                  </a:moveTo>
                  <a:lnTo>
                    <a:pt x="0" y="10800"/>
                  </a:lnTo>
                  <a:lnTo>
                    <a:pt x="4696" y="21600"/>
                  </a:lnTo>
                  <a:lnTo>
                    <a:pt x="16904" y="21600"/>
                  </a:lnTo>
                  <a:lnTo>
                    <a:pt x="21600" y="10800"/>
                  </a:lnTo>
                  <a:lnTo>
                    <a:pt x="16904" y="0"/>
                  </a:lnTo>
                  <a:close/>
                </a:path>
              </a:pathLst>
            </a:custGeom>
            <a:solidFill>
              <a:srgbClr val="FF7F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64" name="Forma"/>
            <p:cNvSpPr/>
            <p:nvPr/>
          </p:nvSpPr>
          <p:spPr>
            <a:xfrm>
              <a:off x="169334" y="1528515"/>
              <a:ext cx="103859" cy="8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78" y="0"/>
                  </a:moveTo>
                  <a:lnTo>
                    <a:pt x="0" y="10800"/>
                  </a:lnTo>
                  <a:lnTo>
                    <a:pt x="4578" y="21600"/>
                  </a:lnTo>
                  <a:lnTo>
                    <a:pt x="17022" y="21600"/>
                  </a:lnTo>
                  <a:lnTo>
                    <a:pt x="21600" y="10800"/>
                  </a:lnTo>
                  <a:lnTo>
                    <a:pt x="17022" y="0"/>
                  </a:lnTo>
                  <a:close/>
                </a:path>
              </a:pathLst>
            </a:custGeom>
            <a:solidFill>
              <a:srgbClr val="FF7F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65" name="Forma"/>
            <p:cNvSpPr/>
            <p:nvPr/>
          </p:nvSpPr>
          <p:spPr>
            <a:xfrm>
              <a:off x="72249" y="1239519"/>
              <a:ext cx="103860" cy="88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78" y="0"/>
                  </a:moveTo>
                  <a:lnTo>
                    <a:pt x="0" y="10800"/>
                  </a:lnTo>
                  <a:lnTo>
                    <a:pt x="4578" y="21600"/>
                  </a:lnTo>
                  <a:lnTo>
                    <a:pt x="17022" y="21600"/>
                  </a:lnTo>
                  <a:lnTo>
                    <a:pt x="21600" y="10800"/>
                  </a:lnTo>
                  <a:lnTo>
                    <a:pt x="17022" y="0"/>
                  </a:lnTo>
                  <a:close/>
                </a:path>
              </a:pathLst>
            </a:custGeom>
            <a:solidFill>
              <a:srgbClr val="FF7F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66" name="Forma"/>
            <p:cNvSpPr/>
            <p:nvPr/>
          </p:nvSpPr>
          <p:spPr>
            <a:xfrm>
              <a:off x="275448" y="1085990"/>
              <a:ext cx="103860" cy="9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96" y="0"/>
                  </a:moveTo>
                  <a:lnTo>
                    <a:pt x="0" y="10800"/>
                  </a:lnTo>
                  <a:lnTo>
                    <a:pt x="4696" y="21600"/>
                  </a:lnTo>
                  <a:lnTo>
                    <a:pt x="16904" y="21600"/>
                  </a:lnTo>
                  <a:lnTo>
                    <a:pt x="21600" y="10800"/>
                  </a:lnTo>
                  <a:lnTo>
                    <a:pt x="16904" y="0"/>
                  </a:lnTo>
                  <a:close/>
                </a:path>
              </a:pathLst>
            </a:custGeom>
            <a:solidFill>
              <a:srgbClr val="FF7F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67" name="Forma"/>
            <p:cNvSpPr/>
            <p:nvPr/>
          </p:nvSpPr>
          <p:spPr>
            <a:xfrm>
              <a:off x="605084" y="695394"/>
              <a:ext cx="103859" cy="8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78" y="0"/>
                  </a:moveTo>
                  <a:lnTo>
                    <a:pt x="0" y="10800"/>
                  </a:lnTo>
                  <a:lnTo>
                    <a:pt x="4578" y="21600"/>
                  </a:lnTo>
                  <a:lnTo>
                    <a:pt x="17022" y="21600"/>
                  </a:lnTo>
                  <a:lnTo>
                    <a:pt x="21600" y="10800"/>
                  </a:lnTo>
                  <a:lnTo>
                    <a:pt x="17022" y="0"/>
                  </a:lnTo>
                  <a:close/>
                </a:path>
              </a:pathLst>
            </a:custGeom>
            <a:solidFill>
              <a:srgbClr val="FF7F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68" name="Forma"/>
            <p:cNvSpPr/>
            <p:nvPr/>
          </p:nvSpPr>
          <p:spPr>
            <a:xfrm>
              <a:off x="1668497" y="894080"/>
              <a:ext cx="101602" cy="88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80" y="0"/>
                  </a:moveTo>
                  <a:lnTo>
                    <a:pt x="0" y="10800"/>
                  </a:lnTo>
                  <a:lnTo>
                    <a:pt x="4680" y="21600"/>
                  </a:lnTo>
                  <a:lnTo>
                    <a:pt x="16920" y="21600"/>
                  </a:lnTo>
                  <a:lnTo>
                    <a:pt x="21600" y="10800"/>
                  </a:lnTo>
                  <a:lnTo>
                    <a:pt x="16920" y="0"/>
                  </a:lnTo>
                  <a:close/>
                </a:path>
              </a:pathLst>
            </a:custGeom>
            <a:solidFill>
              <a:srgbClr val="FF7F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69" name="Forma"/>
            <p:cNvSpPr/>
            <p:nvPr/>
          </p:nvSpPr>
          <p:spPr>
            <a:xfrm>
              <a:off x="1835574" y="1183074"/>
              <a:ext cx="103859" cy="8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78" y="0"/>
                  </a:moveTo>
                  <a:lnTo>
                    <a:pt x="0" y="10800"/>
                  </a:lnTo>
                  <a:lnTo>
                    <a:pt x="4578" y="21600"/>
                  </a:lnTo>
                  <a:lnTo>
                    <a:pt x="17022" y="21600"/>
                  </a:lnTo>
                  <a:lnTo>
                    <a:pt x="21600" y="10800"/>
                  </a:lnTo>
                  <a:lnTo>
                    <a:pt x="17022" y="0"/>
                  </a:lnTo>
                  <a:close/>
                </a:path>
              </a:pathLst>
            </a:custGeom>
            <a:solidFill>
              <a:srgbClr val="FF7F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70" name="Forma"/>
            <p:cNvSpPr/>
            <p:nvPr/>
          </p:nvSpPr>
          <p:spPr>
            <a:xfrm>
              <a:off x="1864925" y="1553351"/>
              <a:ext cx="103859" cy="9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96" y="0"/>
                  </a:moveTo>
                  <a:lnTo>
                    <a:pt x="0" y="10800"/>
                  </a:lnTo>
                  <a:lnTo>
                    <a:pt x="4696" y="21600"/>
                  </a:lnTo>
                  <a:lnTo>
                    <a:pt x="16904" y="21600"/>
                  </a:lnTo>
                  <a:lnTo>
                    <a:pt x="21600" y="10800"/>
                  </a:lnTo>
                  <a:lnTo>
                    <a:pt x="16904" y="0"/>
                  </a:lnTo>
                  <a:close/>
                </a:path>
              </a:pathLst>
            </a:custGeom>
            <a:solidFill>
              <a:srgbClr val="FF7F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71" name="Forma"/>
            <p:cNvSpPr/>
            <p:nvPr/>
          </p:nvSpPr>
          <p:spPr>
            <a:xfrm>
              <a:off x="1885245" y="1761065"/>
              <a:ext cx="103859" cy="9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96" y="0"/>
                  </a:moveTo>
                  <a:lnTo>
                    <a:pt x="0" y="10800"/>
                  </a:lnTo>
                  <a:lnTo>
                    <a:pt x="4696" y="21600"/>
                  </a:lnTo>
                  <a:lnTo>
                    <a:pt x="16904" y="21600"/>
                  </a:lnTo>
                  <a:lnTo>
                    <a:pt x="21600" y="10800"/>
                  </a:lnTo>
                  <a:lnTo>
                    <a:pt x="16904" y="0"/>
                  </a:lnTo>
                  <a:close/>
                </a:path>
              </a:pathLst>
            </a:custGeom>
            <a:solidFill>
              <a:srgbClr val="FF7F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72" name="Forma"/>
            <p:cNvSpPr/>
            <p:nvPr/>
          </p:nvSpPr>
          <p:spPr>
            <a:xfrm>
              <a:off x="2095218" y="1679786"/>
              <a:ext cx="101602" cy="9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00" y="0"/>
                  </a:moveTo>
                  <a:lnTo>
                    <a:pt x="0" y="10800"/>
                  </a:lnTo>
                  <a:lnTo>
                    <a:pt x="4800" y="21600"/>
                  </a:lnTo>
                  <a:lnTo>
                    <a:pt x="16800" y="21600"/>
                  </a:lnTo>
                  <a:lnTo>
                    <a:pt x="21600" y="10800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FF7F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73" name="Forma"/>
            <p:cNvSpPr/>
            <p:nvPr/>
          </p:nvSpPr>
          <p:spPr>
            <a:xfrm>
              <a:off x="2429368" y="1686560"/>
              <a:ext cx="103860" cy="88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78" y="0"/>
                  </a:moveTo>
                  <a:lnTo>
                    <a:pt x="0" y="10800"/>
                  </a:lnTo>
                  <a:lnTo>
                    <a:pt x="4578" y="21600"/>
                  </a:lnTo>
                  <a:lnTo>
                    <a:pt x="17022" y="21600"/>
                  </a:lnTo>
                  <a:lnTo>
                    <a:pt x="21600" y="10800"/>
                  </a:lnTo>
                  <a:lnTo>
                    <a:pt x="17022" y="0"/>
                  </a:lnTo>
                  <a:close/>
                </a:path>
              </a:pathLst>
            </a:custGeom>
            <a:solidFill>
              <a:srgbClr val="FF7F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74" name="Triangolo"/>
            <p:cNvSpPr/>
            <p:nvPr/>
          </p:nvSpPr>
          <p:spPr>
            <a:xfrm rot="20522770">
              <a:off x="1435947" y="704426"/>
              <a:ext cx="139983" cy="121923"/>
            </a:xfrm>
            <a:prstGeom prst="triangle">
              <a:avLst/>
            </a:prstGeom>
            <a:solidFill>
              <a:srgbClr val="146E6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75" name="Triangolo"/>
            <p:cNvSpPr/>
            <p:nvPr/>
          </p:nvSpPr>
          <p:spPr>
            <a:xfrm rot="20572236">
              <a:off x="765387" y="587021"/>
              <a:ext cx="139984" cy="119664"/>
            </a:xfrm>
            <a:prstGeom prst="triangle">
              <a:avLst/>
            </a:prstGeom>
            <a:solidFill>
              <a:srgbClr val="146E6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76" name="Triangolo"/>
            <p:cNvSpPr/>
            <p:nvPr/>
          </p:nvSpPr>
          <p:spPr>
            <a:xfrm rot="20596461">
              <a:off x="2029743" y="1131147"/>
              <a:ext cx="139983" cy="121922"/>
            </a:xfrm>
            <a:prstGeom prst="triangle">
              <a:avLst/>
            </a:prstGeom>
            <a:solidFill>
              <a:srgbClr val="146E6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77" name="Triangolo"/>
            <p:cNvSpPr/>
            <p:nvPr/>
          </p:nvSpPr>
          <p:spPr>
            <a:xfrm rot="1325735">
              <a:off x="1975556" y="1363697"/>
              <a:ext cx="139983" cy="121921"/>
            </a:xfrm>
            <a:prstGeom prst="triangle">
              <a:avLst/>
            </a:prstGeom>
            <a:solidFill>
              <a:srgbClr val="146E6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78" name="Triangolo"/>
            <p:cNvSpPr/>
            <p:nvPr/>
          </p:nvSpPr>
          <p:spPr>
            <a:xfrm rot="20838585">
              <a:off x="2219395" y="1521741"/>
              <a:ext cx="139984" cy="119664"/>
            </a:xfrm>
            <a:prstGeom prst="triangle">
              <a:avLst/>
            </a:prstGeom>
            <a:solidFill>
              <a:srgbClr val="146E6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79" name="Triangolo"/>
            <p:cNvSpPr/>
            <p:nvPr/>
          </p:nvSpPr>
          <p:spPr>
            <a:xfrm rot="20623290">
              <a:off x="2499359" y="1456267"/>
              <a:ext cx="139984" cy="121920"/>
            </a:xfrm>
            <a:prstGeom prst="triangle">
              <a:avLst/>
            </a:prstGeom>
            <a:solidFill>
              <a:srgbClr val="146E6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80" name="Triangolo"/>
            <p:cNvSpPr/>
            <p:nvPr/>
          </p:nvSpPr>
          <p:spPr>
            <a:xfrm rot="20339061">
              <a:off x="2765777" y="1320799"/>
              <a:ext cx="139984" cy="121923"/>
            </a:xfrm>
            <a:prstGeom prst="triangle">
              <a:avLst/>
            </a:prstGeom>
            <a:solidFill>
              <a:srgbClr val="146E6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81" name="Triangolo"/>
            <p:cNvSpPr/>
            <p:nvPr/>
          </p:nvSpPr>
          <p:spPr>
            <a:xfrm rot="1842726">
              <a:off x="2542258" y="1067928"/>
              <a:ext cx="139984" cy="119664"/>
            </a:xfrm>
            <a:prstGeom prst="triangle">
              <a:avLst/>
            </a:prstGeom>
            <a:solidFill>
              <a:srgbClr val="146E6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82" name="Triangolo"/>
            <p:cNvSpPr/>
            <p:nvPr/>
          </p:nvSpPr>
          <p:spPr>
            <a:xfrm rot="11384349">
              <a:off x="2278097" y="1115341"/>
              <a:ext cx="139984" cy="121922"/>
            </a:xfrm>
            <a:prstGeom prst="triangle">
              <a:avLst/>
            </a:prstGeom>
            <a:solidFill>
              <a:srgbClr val="146E6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83" name="Triangolo"/>
            <p:cNvSpPr/>
            <p:nvPr/>
          </p:nvSpPr>
          <p:spPr>
            <a:xfrm rot="20522769">
              <a:off x="2828995" y="1076960"/>
              <a:ext cx="139984" cy="121922"/>
            </a:xfrm>
            <a:prstGeom prst="triangle">
              <a:avLst/>
            </a:prstGeom>
            <a:solidFill>
              <a:srgbClr val="146E6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84" name="Triangolo"/>
            <p:cNvSpPr/>
            <p:nvPr/>
          </p:nvSpPr>
          <p:spPr>
            <a:xfrm rot="21100649">
              <a:off x="3093156" y="824089"/>
              <a:ext cx="142241" cy="121922"/>
            </a:xfrm>
            <a:prstGeom prst="triangle">
              <a:avLst/>
            </a:prstGeom>
            <a:solidFill>
              <a:srgbClr val="146E6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85" name="Triangolo"/>
            <p:cNvSpPr/>
            <p:nvPr/>
          </p:nvSpPr>
          <p:spPr>
            <a:xfrm>
              <a:off x="3429564" y="808283"/>
              <a:ext cx="139983" cy="119665"/>
            </a:xfrm>
            <a:prstGeom prst="triangle">
              <a:avLst/>
            </a:prstGeom>
            <a:solidFill>
              <a:srgbClr val="146E6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86" name="Triangolo"/>
            <p:cNvSpPr/>
            <p:nvPr/>
          </p:nvSpPr>
          <p:spPr>
            <a:xfrm rot="20397894">
              <a:off x="3224106" y="1309510"/>
              <a:ext cx="139984" cy="121922"/>
            </a:xfrm>
            <a:prstGeom prst="triangle">
              <a:avLst/>
            </a:prstGeom>
            <a:solidFill>
              <a:srgbClr val="146E6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87" name="Triangolo"/>
            <p:cNvSpPr/>
            <p:nvPr/>
          </p:nvSpPr>
          <p:spPr>
            <a:xfrm rot="1640859">
              <a:off x="3014134" y="1408853"/>
              <a:ext cx="139984" cy="119664"/>
            </a:xfrm>
            <a:prstGeom prst="triangle">
              <a:avLst/>
            </a:prstGeom>
            <a:solidFill>
              <a:srgbClr val="146E6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88" name="Triangolo"/>
            <p:cNvSpPr/>
            <p:nvPr/>
          </p:nvSpPr>
          <p:spPr>
            <a:xfrm rot="2820842">
              <a:off x="233680" y="1753164"/>
              <a:ext cx="142242" cy="121922"/>
            </a:xfrm>
            <a:prstGeom prst="triangle">
              <a:avLst/>
            </a:prstGeom>
            <a:solidFill>
              <a:srgbClr val="146E6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89" name="Triangolo"/>
            <p:cNvSpPr/>
            <p:nvPr/>
          </p:nvSpPr>
          <p:spPr>
            <a:xfrm rot="3690322">
              <a:off x="207716" y="2174239"/>
              <a:ext cx="139984" cy="121922"/>
            </a:xfrm>
            <a:prstGeom prst="triangle">
              <a:avLst/>
            </a:prstGeom>
            <a:solidFill>
              <a:srgbClr val="146E6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90" name="Triangolo"/>
            <p:cNvSpPr/>
            <p:nvPr/>
          </p:nvSpPr>
          <p:spPr>
            <a:xfrm rot="3796950">
              <a:off x="645725" y="2196817"/>
              <a:ext cx="139983" cy="121922"/>
            </a:xfrm>
            <a:prstGeom prst="triangle">
              <a:avLst/>
            </a:prstGeom>
            <a:solidFill>
              <a:srgbClr val="146E6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91" name="Triangolo"/>
            <p:cNvSpPr/>
            <p:nvPr/>
          </p:nvSpPr>
          <p:spPr>
            <a:xfrm rot="529596">
              <a:off x="1406596" y="2205848"/>
              <a:ext cx="139983" cy="121922"/>
            </a:xfrm>
            <a:prstGeom prst="triangle">
              <a:avLst/>
            </a:prstGeom>
            <a:solidFill>
              <a:srgbClr val="146E6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92" name="Triangolo"/>
            <p:cNvSpPr/>
            <p:nvPr/>
          </p:nvSpPr>
          <p:spPr>
            <a:xfrm rot="529596">
              <a:off x="1923626" y="2178754"/>
              <a:ext cx="142242" cy="121922"/>
            </a:xfrm>
            <a:prstGeom prst="triangle">
              <a:avLst/>
            </a:prstGeom>
            <a:solidFill>
              <a:srgbClr val="146E6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75360"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93" name="Dying…"/>
            <p:cNvSpPr txBox="1"/>
            <p:nvPr/>
          </p:nvSpPr>
          <p:spPr>
            <a:xfrm>
              <a:off x="696042" y="0"/>
              <a:ext cx="834084" cy="3506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defTabSz="975360">
                <a:defRPr b="1" sz="1200">
                  <a:solidFill>
                    <a:srgbClr val="73757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Dying</a:t>
              </a:r>
            </a:p>
            <a:p>
              <a:pPr defTabSz="975360">
                <a:defRPr b="1" sz="1200">
                  <a:solidFill>
                    <a:srgbClr val="73757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tumour cell</a:t>
              </a:r>
            </a:p>
          </p:txBody>
        </p:sp>
        <p:sp>
          <p:nvSpPr>
            <p:cNvPr id="994" name="P2RX7"/>
            <p:cNvSpPr txBox="1"/>
            <p:nvPr/>
          </p:nvSpPr>
          <p:spPr>
            <a:xfrm>
              <a:off x="3070946" y="1036319"/>
              <a:ext cx="455335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75360">
                <a:defRPr sz="1100">
                  <a:solidFill>
                    <a:srgbClr val="146E6A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P2RX7</a:t>
              </a:r>
            </a:p>
          </p:txBody>
        </p:sp>
        <p:sp>
          <p:nvSpPr>
            <p:cNvPr id="995" name="TLR4"/>
            <p:cNvSpPr txBox="1"/>
            <p:nvPr/>
          </p:nvSpPr>
          <p:spPr>
            <a:xfrm>
              <a:off x="3297565" y="1551093"/>
              <a:ext cx="354311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75360">
                <a:defRPr sz="1100">
                  <a:solidFill>
                    <a:srgbClr val="BF5F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TLR4</a:t>
              </a:r>
            </a:p>
          </p:txBody>
        </p:sp>
        <p:sp>
          <p:nvSpPr>
            <p:cNvPr id="996" name="CD91"/>
            <p:cNvSpPr txBox="1"/>
            <p:nvPr/>
          </p:nvSpPr>
          <p:spPr>
            <a:xfrm>
              <a:off x="3259308" y="526061"/>
              <a:ext cx="369864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75360">
                <a:defRPr sz="1100">
                  <a:solidFill>
                    <a:srgbClr val="0073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CD91</a:t>
              </a:r>
            </a:p>
          </p:txBody>
        </p:sp>
        <p:sp>
          <p:nvSpPr>
            <p:cNvPr id="997" name="CRT"/>
            <p:cNvSpPr txBox="1"/>
            <p:nvPr/>
          </p:nvSpPr>
          <p:spPr>
            <a:xfrm>
              <a:off x="2128326" y="794738"/>
              <a:ext cx="297286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75360">
                <a:defRPr sz="1100">
                  <a:solidFill>
                    <a:srgbClr val="0073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CRT</a:t>
              </a:r>
            </a:p>
          </p:txBody>
        </p:sp>
        <p:sp>
          <p:nvSpPr>
            <p:cNvPr id="998" name="ATP"/>
            <p:cNvSpPr txBox="1"/>
            <p:nvPr/>
          </p:nvSpPr>
          <p:spPr>
            <a:xfrm>
              <a:off x="2263005" y="1268870"/>
              <a:ext cx="274025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75360">
                <a:defRPr sz="1100">
                  <a:solidFill>
                    <a:srgbClr val="146E6A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ATP</a:t>
              </a:r>
            </a:p>
          </p:txBody>
        </p:sp>
        <p:sp>
          <p:nvSpPr>
            <p:cNvPr id="999" name="HMGB1"/>
            <p:cNvSpPr txBox="1"/>
            <p:nvPr/>
          </p:nvSpPr>
          <p:spPr>
            <a:xfrm>
              <a:off x="2077537" y="1808480"/>
              <a:ext cx="509495" cy="14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75360">
                <a:defRPr sz="1100">
                  <a:solidFill>
                    <a:srgbClr val="BF5F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HMGB1</a:t>
              </a:r>
            </a:p>
          </p:txBody>
        </p:sp>
      </p:grpSp>
      <p:sp>
        <p:nvSpPr>
          <p:cNvPr id="1001" name="IFN-𝛄"/>
          <p:cNvSpPr txBox="1"/>
          <p:nvPr/>
        </p:nvSpPr>
        <p:spPr>
          <a:xfrm>
            <a:off x="7056719" y="9031110"/>
            <a:ext cx="39504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975360">
              <a:defRPr sz="1200">
                <a:solidFill>
                  <a:srgbClr val="002D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IFN-𝛄</a:t>
            </a:r>
          </a:p>
        </p:txBody>
      </p:sp>
      <p:sp>
        <p:nvSpPr>
          <p:cNvPr id="1002" name="Linea"/>
          <p:cNvSpPr/>
          <p:nvPr/>
        </p:nvSpPr>
        <p:spPr>
          <a:xfrm rot="16200000">
            <a:off x="3104752" y="5417730"/>
            <a:ext cx="839911" cy="250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9456" y="2349"/>
                  <a:pt x="17478" y="10371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pPr algn="l" defTabSz="130048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03" name="Linea"/>
          <p:cNvSpPr/>
          <p:nvPr/>
        </p:nvSpPr>
        <p:spPr>
          <a:xfrm rot="11357890">
            <a:off x="5095866" y="8871208"/>
            <a:ext cx="1850920" cy="257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19" fill="norm" stroke="1" extrusionOk="0">
                <a:moveTo>
                  <a:pt x="0" y="9631"/>
                </a:moveTo>
                <a:cubicBezTo>
                  <a:pt x="2672" y="3067"/>
                  <a:pt x="6191" y="-381"/>
                  <a:pt x="9794" y="34"/>
                </a:cubicBezTo>
                <a:cubicBezTo>
                  <a:pt x="14875" y="619"/>
                  <a:pt x="19419" y="8773"/>
                  <a:pt x="21600" y="21219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pPr algn="l" defTabSz="130048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04" name="Linea"/>
          <p:cNvSpPr/>
          <p:nvPr/>
        </p:nvSpPr>
        <p:spPr>
          <a:xfrm rot="6300000">
            <a:off x="9103715" y="7666949"/>
            <a:ext cx="689774" cy="234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9503" y="3579"/>
                  <a:pt x="17303" y="11380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pPr algn="l" defTabSz="130048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05" name="Linea"/>
          <p:cNvSpPr/>
          <p:nvPr/>
        </p:nvSpPr>
        <p:spPr>
          <a:xfrm rot="6300000">
            <a:off x="9495707" y="5672999"/>
            <a:ext cx="716847" cy="137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672" fill="norm" stroke="1" extrusionOk="0">
                <a:moveTo>
                  <a:pt x="0" y="1221"/>
                </a:moveTo>
                <a:cubicBezTo>
                  <a:pt x="7868" y="-2928"/>
                  <a:pt x="16005" y="3646"/>
                  <a:pt x="21600" y="18672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pPr algn="l" defTabSz="130048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06" name="Linea"/>
          <p:cNvSpPr/>
          <p:nvPr/>
        </p:nvSpPr>
        <p:spPr>
          <a:xfrm>
            <a:off x="9430736" y="5346417"/>
            <a:ext cx="783438" cy="3081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81" h="21600" fill="norm" stroke="1" extrusionOk="0">
                <a:moveTo>
                  <a:pt x="17600" y="0"/>
                </a:moveTo>
                <a:cubicBezTo>
                  <a:pt x="19600" y="3932"/>
                  <a:pt x="21600" y="7864"/>
                  <a:pt x="20800" y="10905"/>
                </a:cubicBezTo>
                <a:cubicBezTo>
                  <a:pt x="20000" y="13946"/>
                  <a:pt x="16267" y="16462"/>
                  <a:pt x="12800" y="18245"/>
                </a:cubicBezTo>
                <a:cubicBezTo>
                  <a:pt x="9333" y="20027"/>
                  <a:pt x="4667" y="20814"/>
                  <a:pt x="0" y="21600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pPr algn="l" defTabSz="130048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07" name="Linea"/>
          <p:cNvSpPr/>
          <p:nvPr/>
        </p:nvSpPr>
        <p:spPr>
          <a:xfrm>
            <a:off x="6073421" y="6235982"/>
            <a:ext cx="444782" cy="456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8" h="21600" fill="norm" stroke="1" extrusionOk="0">
                <a:moveTo>
                  <a:pt x="19986" y="0"/>
                </a:moveTo>
                <a:cubicBezTo>
                  <a:pt x="20793" y="2217"/>
                  <a:pt x="21600" y="4435"/>
                  <a:pt x="20611" y="5322"/>
                </a:cubicBezTo>
                <a:cubicBezTo>
                  <a:pt x="19622" y="6209"/>
                  <a:pt x="15094" y="4278"/>
                  <a:pt x="14053" y="5322"/>
                </a:cubicBezTo>
                <a:cubicBezTo>
                  <a:pt x="13012" y="6365"/>
                  <a:pt x="15406" y="10487"/>
                  <a:pt x="14365" y="11583"/>
                </a:cubicBezTo>
                <a:cubicBezTo>
                  <a:pt x="13324" y="12678"/>
                  <a:pt x="8796" y="10800"/>
                  <a:pt x="7807" y="11896"/>
                </a:cubicBezTo>
                <a:cubicBezTo>
                  <a:pt x="6818" y="12991"/>
                  <a:pt x="9421" y="16904"/>
                  <a:pt x="8432" y="18157"/>
                </a:cubicBezTo>
                <a:cubicBezTo>
                  <a:pt x="7443" y="19409"/>
                  <a:pt x="3279" y="18835"/>
                  <a:pt x="1874" y="19409"/>
                </a:cubicBezTo>
                <a:cubicBezTo>
                  <a:pt x="468" y="19983"/>
                  <a:pt x="234" y="20791"/>
                  <a:pt x="0" y="21600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pPr algn="l" defTabSz="130048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08" name="Linea"/>
          <p:cNvSpPr/>
          <p:nvPr/>
        </p:nvSpPr>
        <p:spPr>
          <a:xfrm>
            <a:off x="5820550" y="6269847"/>
            <a:ext cx="447040" cy="456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8" h="21600" fill="norm" stroke="1" extrusionOk="0">
                <a:moveTo>
                  <a:pt x="19986" y="0"/>
                </a:moveTo>
                <a:cubicBezTo>
                  <a:pt x="20793" y="2217"/>
                  <a:pt x="21600" y="4435"/>
                  <a:pt x="20611" y="5322"/>
                </a:cubicBezTo>
                <a:cubicBezTo>
                  <a:pt x="19622" y="6209"/>
                  <a:pt x="15094" y="4278"/>
                  <a:pt x="14053" y="5322"/>
                </a:cubicBezTo>
                <a:cubicBezTo>
                  <a:pt x="13012" y="6365"/>
                  <a:pt x="15406" y="10487"/>
                  <a:pt x="14365" y="11583"/>
                </a:cubicBezTo>
                <a:cubicBezTo>
                  <a:pt x="13324" y="12678"/>
                  <a:pt x="8796" y="10800"/>
                  <a:pt x="7807" y="11896"/>
                </a:cubicBezTo>
                <a:cubicBezTo>
                  <a:pt x="6818" y="12991"/>
                  <a:pt x="9421" y="16904"/>
                  <a:pt x="8432" y="18157"/>
                </a:cubicBezTo>
                <a:cubicBezTo>
                  <a:pt x="7443" y="19409"/>
                  <a:pt x="3279" y="18835"/>
                  <a:pt x="1874" y="19409"/>
                </a:cubicBezTo>
                <a:cubicBezTo>
                  <a:pt x="468" y="19983"/>
                  <a:pt x="234" y="20791"/>
                  <a:pt x="0" y="21600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pPr algn="l" defTabSz="130048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09" name="Linea"/>
          <p:cNvSpPr/>
          <p:nvPr/>
        </p:nvSpPr>
        <p:spPr>
          <a:xfrm>
            <a:off x="5662505" y="6208888"/>
            <a:ext cx="447041" cy="458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8" h="21600" fill="norm" stroke="1" extrusionOk="0">
                <a:moveTo>
                  <a:pt x="19986" y="0"/>
                </a:moveTo>
                <a:cubicBezTo>
                  <a:pt x="20793" y="2217"/>
                  <a:pt x="21600" y="4435"/>
                  <a:pt x="20611" y="5322"/>
                </a:cubicBezTo>
                <a:cubicBezTo>
                  <a:pt x="19622" y="6209"/>
                  <a:pt x="15094" y="4278"/>
                  <a:pt x="14053" y="5322"/>
                </a:cubicBezTo>
                <a:cubicBezTo>
                  <a:pt x="13012" y="6365"/>
                  <a:pt x="15406" y="10487"/>
                  <a:pt x="14365" y="11583"/>
                </a:cubicBezTo>
                <a:cubicBezTo>
                  <a:pt x="13324" y="12678"/>
                  <a:pt x="8796" y="10800"/>
                  <a:pt x="7807" y="11896"/>
                </a:cubicBezTo>
                <a:cubicBezTo>
                  <a:pt x="6818" y="12991"/>
                  <a:pt x="9421" y="16904"/>
                  <a:pt x="8432" y="18157"/>
                </a:cubicBezTo>
                <a:cubicBezTo>
                  <a:pt x="7443" y="19409"/>
                  <a:pt x="3279" y="18835"/>
                  <a:pt x="1874" y="19409"/>
                </a:cubicBezTo>
                <a:cubicBezTo>
                  <a:pt x="468" y="19983"/>
                  <a:pt x="234" y="20791"/>
                  <a:pt x="0" y="21600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pPr algn="l" defTabSz="130048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054" name="Gruppo"/>
          <p:cNvGrpSpPr/>
          <p:nvPr/>
        </p:nvGrpSpPr>
        <p:grpSpPr>
          <a:xfrm>
            <a:off x="3571983" y="5765461"/>
            <a:ext cx="2496923" cy="2410225"/>
            <a:chOff x="0" y="0"/>
            <a:chExt cx="2496921" cy="2410223"/>
          </a:xfrm>
        </p:grpSpPr>
        <p:pic>
          <p:nvPicPr>
            <p:cNvPr id="1010" name="image.png" descr="image.png"/>
            <p:cNvPicPr>
              <a:picLocks noChangeAspect="1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794663" y="632899"/>
              <a:ext cx="433495" cy="6762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1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01073" y="650239"/>
              <a:ext cx="528864" cy="6589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2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45608" y="216745"/>
              <a:ext cx="485514" cy="5548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13" name="Forma"/>
            <p:cNvSpPr/>
            <p:nvPr/>
          </p:nvSpPr>
          <p:spPr>
            <a:xfrm>
              <a:off x="914219" y="375693"/>
              <a:ext cx="200945" cy="273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89"/>
                  </a:moveTo>
                  <a:cubicBezTo>
                    <a:pt x="21600" y="15537"/>
                    <a:pt x="19800" y="21600"/>
                    <a:pt x="10286" y="21600"/>
                  </a:cubicBezTo>
                  <a:cubicBezTo>
                    <a:pt x="3857" y="21600"/>
                    <a:pt x="0" y="15347"/>
                    <a:pt x="0" y="10800"/>
                  </a:cubicBezTo>
                  <a:cubicBezTo>
                    <a:pt x="0" y="6253"/>
                    <a:pt x="3857" y="0"/>
                    <a:pt x="10286" y="0"/>
                  </a:cubicBezTo>
                  <a:cubicBezTo>
                    <a:pt x="19286" y="0"/>
                    <a:pt x="21600" y="6442"/>
                    <a:pt x="21600" y="10989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1014" name="image.png" descr="image.png"/>
            <p:cNvPicPr>
              <a:picLocks noChangeAspect="1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62947" y="667578"/>
              <a:ext cx="459506" cy="5895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5" name="image.png" descr="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46682" y="-1"/>
              <a:ext cx="390145" cy="3467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16" name="Forma"/>
            <p:cNvSpPr/>
            <p:nvPr/>
          </p:nvSpPr>
          <p:spPr>
            <a:xfrm>
              <a:off x="1955055" y="210876"/>
              <a:ext cx="153531" cy="20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27"/>
                  </a:moveTo>
                  <a:cubicBezTo>
                    <a:pt x="21600" y="15755"/>
                    <a:pt x="19886" y="21600"/>
                    <a:pt x="10286" y="21600"/>
                  </a:cubicBezTo>
                  <a:cubicBezTo>
                    <a:pt x="3771" y="21600"/>
                    <a:pt x="0" y="15501"/>
                    <a:pt x="0" y="10927"/>
                  </a:cubicBezTo>
                  <a:cubicBezTo>
                    <a:pt x="0" y="6099"/>
                    <a:pt x="3771" y="0"/>
                    <a:pt x="10286" y="0"/>
                  </a:cubicBezTo>
                  <a:cubicBezTo>
                    <a:pt x="19200" y="0"/>
                    <a:pt x="21600" y="6353"/>
                    <a:pt x="21600" y="10927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1017" name="image.png" descr="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6153" y="736938"/>
              <a:ext cx="468176" cy="4508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8" name="image.png" descr="image.png"/>
            <p:cNvPicPr>
              <a:picLocks noChangeAspect="1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12708" y="476841"/>
              <a:ext cx="424825" cy="520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9" name="image.png" descr="image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812002" y="251424"/>
              <a:ext cx="407486" cy="4508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0" name="image.png" descr="image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58796" y="754277"/>
              <a:ext cx="338126" cy="5895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1" name="image.png" descr="image.png"/>
            <p:cNvPicPr>
              <a:picLocks noChangeAspect="1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049054" y="1153092"/>
              <a:ext cx="632902" cy="650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2" name="image.png" descr="image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508556" y="1135751"/>
              <a:ext cx="572214" cy="650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3" name="image.png" descr="image.png"/>
            <p:cNvPicPr>
              <a:picLocks noChangeAspect="1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994068" y="1846681"/>
              <a:ext cx="390146" cy="5115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4" name="image.png" descr="image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577916" y="1716632"/>
              <a:ext cx="364137" cy="580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5" name="image.png" descr="image.png"/>
            <p:cNvPicPr>
              <a:picLocks noChangeAspect="1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118412" y="1716632"/>
              <a:ext cx="589553" cy="6935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6" name="image.png" descr="image.png"/>
            <p:cNvPicPr>
              <a:picLocks noChangeAspect="1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28269" y="1144421"/>
              <a:ext cx="494184" cy="5548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7" name="image.png" descr="image.png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46793" y="1577915"/>
              <a:ext cx="502854" cy="6762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8" name="image.png" descr="image.png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62947" y="1586585"/>
              <a:ext cx="450835" cy="736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9" name="image.png" descr="image.png"/>
            <p:cNvPicPr>
              <a:picLocks noChangeAspect="1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98813" y="1092403"/>
              <a:ext cx="424825" cy="5982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30" name="image.png" descr="image.png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669" y="858316"/>
              <a:ext cx="485515" cy="5548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31" name="image.png" descr="image.png"/>
            <p:cNvPicPr>
              <a:picLocks noChangeAspect="1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0" y="1291809"/>
              <a:ext cx="476844" cy="6675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32" name="Forma"/>
            <p:cNvSpPr/>
            <p:nvPr/>
          </p:nvSpPr>
          <p:spPr>
            <a:xfrm>
              <a:off x="212751" y="502189"/>
              <a:ext cx="189553" cy="250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212" fill="norm" stroke="1" extrusionOk="0">
                  <a:moveTo>
                    <a:pt x="20519" y="11431"/>
                  </a:moveTo>
                  <a:cubicBezTo>
                    <a:pt x="20004" y="15914"/>
                    <a:pt x="17947" y="21212"/>
                    <a:pt x="8690" y="21212"/>
                  </a:cubicBezTo>
                  <a:cubicBezTo>
                    <a:pt x="-567" y="21212"/>
                    <a:pt x="-310" y="14487"/>
                    <a:pt x="204" y="10004"/>
                  </a:cubicBezTo>
                  <a:cubicBezTo>
                    <a:pt x="719" y="5521"/>
                    <a:pt x="4833" y="-388"/>
                    <a:pt x="10747" y="20"/>
                  </a:cubicBezTo>
                  <a:cubicBezTo>
                    <a:pt x="19490" y="631"/>
                    <a:pt x="21033" y="6948"/>
                    <a:pt x="20519" y="11431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33" name="Forma"/>
            <p:cNvSpPr/>
            <p:nvPr/>
          </p:nvSpPr>
          <p:spPr>
            <a:xfrm>
              <a:off x="1234824" y="1296867"/>
              <a:ext cx="261904" cy="331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57"/>
                  </a:moveTo>
                  <a:cubicBezTo>
                    <a:pt x="21600" y="15652"/>
                    <a:pt x="16800" y="21600"/>
                    <a:pt x="10800" y="21600"/>
                  </a:cubicBezTo>
                  <a:cubicBezTo>
                    <a:pt x="4800" y="21600"/>
                    <a:pt x="0" y="15652"/>
                    <a:pt x="0" y="10957"/>
                  </a:cubicBezTo>
                  <a:cubicBezTo>
                    <a:pt x="0" y="6417"/>
                    <a:pt x="4800" y="0"/>
                    <a:pt x="10800" y="0"/>
                  </a:cubicBezTo>
                  <a:cubicBezTo>
                    <a:pt x="19400" y="0"/>
                    <a:pt x="21600" y="6417"/>
                    <a:pt x="21600" y="10957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34" name="Forma"/>
            <p:cNvSpPr/>
            <p:nvPr/>
          </p:nvSpPr>
          <p:spPr>
            <a:xfrm>
              <a:off x="887126" y="1308156"/>
              <a:ext cx="209975" cy="270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93"/>
                  </a:moveTo>
                  <a:cubicBezTo>
                    <a:pt x="21600" y="15621"/>
                    <a:pt x="16883" y="21600"/>
                    <a:pt x="10924" y="21600"/>
                  </a:cubicBezTo>
                  <a:cubicBezTo>
                    <a:pt x="4966" y="21600"/>
                    <a:pt x="0" y="15621"/>
                    <a:pt x="0" y="10993"/>
                  </a:cubicBezTo>
                  <a:cubicBezTo>
                    <a:pt x="0" y="6364"/>
                    <a:pt x="4966" y="0"/>
                    <a:pt x="10924" y="0"/>
                  </a:cubicBezTo>
                  <a:cubicBezTo>
                    <a:pt x="19614" y="0"/>
                    <a:pt x="21600" y="6364"/>
                    <a:pt x="21600" y="10993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35" name="Forma"/>
            <p:cNvSpPr/>
            <p:nvPr/>
          </p:nvSpPr>
          <p:spPr>
            <a:xfrm>
              <a:off x="548459" y="1163658"/>
              <a:ext cx="191913" cy="26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93"/>
                  </a:moveTo>
                  <a:cubicBezTo>
                    <a:pt x="21600" y="15621"/>
                    <a:pt x="16533" y="21600"/>
                    <a:pt x="10133" y="21600"/>
                  </a:cubicBezTo>
                  <a:cubicBezTo>
                    <a:pt x="3733" y="21600"/>
                    <a:pt x="0" y="15429"/>
                    <a:pt x="0" y="10800"/>
                  </a:cubicBezTo>
                  <a:cubicBezTo>
                    <a:pt x="0" y="6171"/>
                    <a:pt x="3733" y="0"/>
                    <a:pt x="10133" y="0"/>
                  </a:cubicBezTo>
                  <a:cubicBezTo>
                    <a:pt x="19467" y="0"/>
                    <a:pt x="21600" y="6364"/>
                    <a:pt x="21600" y="10993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36" name="Forma"/>
            <p:cNvSpPr/>
            <p:nvPr/>
          </p:nvSpPr>
          <p:spPr>
            <a:xfrm>
              <a:off x="128513" y="951427"/>
              <a:ext cx="257389" cy="349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020"/>
                  </a:moveTo>
                  <a:cubicBezTo>
                    <a:pt x="21600" y="15576"/>
                    <a:pt x="19985" y="21600"/>
                    <a:pt x="10093" y="21600"/>
                  </a:cubicBezTo>
                  <a:cubicBezTo>
                    <a:pt x="3836" y="21600"/>
                    <a:pt x="0" y="15429"/>
                    <a:pt x="0" y="10727"/>
                  </a:cubicBezTo>
                  <a:cubicBezTo>
                    <a:pt x="0" y="6171"/>
                    <a:pt x="3836" y="0"/>
                    <a:pt x="10093" y="0"/>
                  </a:cubicBezTo>
                  <a:cubicBezTo>
                    <a:pt x="19379" y="0"/>
                    <a:pt x="21600" y="6318"/>
                    <a:pt x="21600" y="11020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37" name="Forma"/>
            <p:cNvSpPr/>
            <p:nvPr/>
          </p:nvSpPr>
          <p:spPr>
            <a:xfrm>
              <a:off x="1970859" y="375693"/>
              <a:ext cx="146757" cy="20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27"/>
                  </a:moveTo>
                  <a:cubicBezTo>
                    <a:pt x="21600" y="15755"/>
                    <a:pt x="19858" y="21600"/>
                    <a:pt x="10103" y="21600"/>
                  </a:cubicBezTo>
                  <a:cubicBezTo>
                    <a:pt x="3832" y="21600"/>
                    <a:pt x="0" y="15501"/>
                    <a:pt x="0" y="10927"/>
                  </a:cubicBezTo>
                  <a:cubicBezTo>
                    <a:pt x="0" y="6099"/>
                    <a:pt x="3832" y="0"/>
                    <a:pt x="10103" y="0"/>
                  </a:cubicBezTo>
                  <a:cubicBezTo>
                    <a:pt x="19510" y="0"/>
                    <a:pt x="21600" y="6353"/>
                    <a:pt x="21600" y="10927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38" name="Forma"/>
            <p:cNvSpPr/>
            <p:nvPr/>
          </p:nvSpPr>
          <p:spPr>
            <a:xfrm>
              <a:off x="1250628" y="755000"/>
              <a:ext cx="230296" cy="316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64"/>
                  </a:moveTo>
                  <a:cubicBezTo>
                    <a:pt x="21600" y="15545"/>
                    <a:pt x="19800" y="21600"/>
                    <a:pt x="10125" y="21600"/>
                  </a:cubicBezTo>
                  <a:cubicBezTo>
                    <a:pt x="3825" y="21600"/>
                    <a:pt x="0" y="15382"/>
                    <a:pt x="0" y="10800"/>
                  </a:cubicBezTo>
                  <a:cubicBezTo>
                    <a:pt x="0" y="6218"/>
                    <a:pt x="3825" y="0"/>
                    <a:pt x="10125" y="0"/>
                  </a:cubicBezTo>
                  <a:cubicBezTo>
                    <a:pt x="19350" y="0"/>
                    <a:pt x="21600" y="6382"/>
                    <a:pt x="21600" y="10964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39" name="Forma"/>
            <p:cNvSpPr/>
            <p:nvPr/>
          </p:nvSpPr>
          <p:spPr>
            <a:xfrm>
              <a:off x="576410" y="782168"/>
              <a:ext cx="191605" cy="248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399" fill="norm" stroke="1" extrusionOk="0">
                  <a:moveTo>
                    <a:pt x="20741" y="11525"/>
                  </a:moveTo>
                  <a:cubicBezTo>
                    <a:pt x="20220" y="16050"/>
                    <a:pt x="18138" y="21399"/>
                    <a:pt x="8769" y="21399"/>
                  </a:cubicBezTo>
                  <a:cubicBezTo>
                    <a:pt x="-339" y="21399"/>
                    <a:pt x="-339" y="14610"/>
                    <a:pt x="181" y="10085"/>
                  </a:cubicBezTo>
                  <a:cubicBezTo>
                    <a:pt x="702" y="5559"/>
                    <a:pt x="4866" y="-201"/>
                    <a:pt x="10851" y="5"/>
                  </a:cubicBezTo>
                  <a:cubicBezTo>
                    <a:pt x="19700" y="622"/>
                    <a:pt x="21261" y="6999"/>
                    <a:pt x="20741" y="11525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40" name="Forma"/>
            <p:cNvSpPr/>
            <p:nvPr/>
          </p:nvSpPr>
          <p:spPr>
            <a:xfrm>
              <a:off x="1666060" y="1267517"/>
              <a:ext cx="207717" cy="26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93"/>
                  </a:moveTo>
                  <a:cubicBezTo>
                    <a:pt x="21600" y="15621"/>
                    <a:pt x="16828" y="21600"/>
                    <a:pt x="10800" y="21600"/>
                  </a:cubicBezTo>
                  <a:cubicBezTo>
                    <a:pt x="4772" y="21600"/>
                    <a:pt x="0" y="15621"/>
                    <a:pt x="0" y="10993"/>
                  </a:cubicBezTo>
                  <a:cubicBezTo>
                    <a:pt x="0" y="6364"/>
                    <a:pt x="4772" y="0"/>
                    <a:pt x="10800" y="0"/>
                  </a:cubicBezTo>
                  <a:cubicBezTo>
                    <a:pt x="19591" y="0"/>
                    <a:pt x="21600" y="6364"/>
                    <a:pt x="21600" y="10993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41" name="Forma"/>
            <p:cNvSpPr/>
            <p:nvPr/>
          </p:nvSpPr>
          <p:spPr>
            <a:xfrm>
              <a:off x="2097296" y="2005809"/>
              <a:ext cx="178365" cy="232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025"/>
                  </a:moveTo>
                  <a:cubicBezTo>
                    <a:pt x="21600" y="15750"/>
                    <a:pt x="16704" y="21600"/>
                    <a:pt x="10656" y="21600"/>
                  </a:cubicBezTo>
                  <a:cubicBezTo>
                    <a:pt x="4896" y="21600"/>
                    <a:pt x="0" y="15750"/>
                    <a:pt x="0" y="11025"/>
                  </a:cubicBezTo>
                  <a:cubicBezTo>
                    <a:pt x="0" y="4050"/>
                    <a:pt x="4896" y="0"/>
                    <a:pt x="10656" y="0"/>
                  </a:cubicBezTo>
                  <a:cubicBezTo>
                    <a:pt x="19296" y="0"/>
                    <a:pt x="21600" y="4050"/>
                    <a:pt x="21600" y="11025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42" name="Forma"/>
            <p:cNvSpPr/>
            <p:nvPr/>
          </p:nvSpPr>
          <p:spPr>
            <a:xfrm>
              <a:off x="2235019" y="908529"/>
              <a:ext cx="196430" cy="25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004"/>
                  </a:moveTo>
                  <a:cubicBezTo>
                    <a:pt x="21600" y="15691"/>
                    <a:pt x="16859" y="21600"/>
                    <a:pt x="10800" y="21600"/>
                  </a:cubicBezTo>
                  <a:cubicBezTo>
                    <a:pt x="4741" y="21600"/>
                    <a:pt x="0" y="15691"/>
                    <a:pt x="0" y="11004"/>
                  </a:cubicBezTo>
                  <a:cubicBezTo>
                    <a:pt x="0" y="6317"/>
                    <a:pt x="4741" y="0"/>
                    <a:pt x="10800" y="0"/>
                  </a:cubicBezTo>
                  <a:cubicBezTo>
                    <a:pt x="19493" y="0"/>
                    <a:pt x="21600" y="6317"/>
                    <a:pt x="21600" y="11004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43" name="Forma"/>
            <p:cNvSpPr/>
            <p:nvPr/>
          </p:nvSpPr>
          <p:spPr>
            <a:xfrm>
              <a:off x="1661544" y="1834217"/>
              <a:ext cx="216748" cy="27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082"/>
                  </a:moveTo>
                  <a:cubicBezTo>
                    <a:pt x="21600" y="15590"/>
                    <a:pt x="16800" y="21600"/>
                    <a:pt x="10800" y="21600"/>
                  </a:cubicBezTo>
                  <a:cubicBezTo>
                    <a:pt x="4800" y="21600"/>
                    <a:pt x="0" y="15590"/>
                    <a:pt x="0" y="11082"/>
                  </a:cubicBezTo>
                  <a:cubicBezTo>
                    <a:pt x="0" y="6386"/>
                    <a:pt x="4800" y="0"/>
                    <a:pt x="10800" y="0"/>
                  </a:cubicBezTo>
                  <a:cubicBezTo>
                    <a:pt x="19440" y="0"/>
                    <a:pt x="21600" y="6386"/>
                    <a:pt x="21600" y="11082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44" name="Forma"/>
            <p:cNvSpPr/>
            <p:nvPr/>
          </p:nvSpPr>
          <p:spPr>
            <a:xfrm>
              <a:off x="1259659" y="1881631"/>
              <a:ext cx="214492" cy="27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4"/>
                  </a:moveTo>
                  <a:cubicBezTo>
                    <a:pt x="21600" y="15590"/>
                    <a:pt x="16800" y="21600"/>
                    <a:pt x="10800" y="21600"/>
                  </a:cubicBezTo>
                  <a:cubicBezTo>
                    <a:pt x="4800" y="21600"/>
                    <a:pt x="0" y="15590"/>
                    <a:pt x="0" y="10894"/>
                  </a:cubicBezTo>
                  <a:cubicBezTo>
                    <a:pt x="0" y="6386"/>
                    <a:pt x="4800" y="0"/>
                    <a:pt x="10800" y="0"/>
                  </a:cubicBezTo>
                  <a:cubicBezTo>
                    <a:pt x="19440" y="0"/>
                    <a:pt x="21600" y="6386"/>
                    <a:pt x="21600" y="10894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45" name="Forma"/>
            <p:cNvSpPr/>
            <p:nvPr/>
          </p:nvSpPr>
          <p:spPr>
            <a:xfrm>
              <a:off x="887126" y="1793577"/>
              <a:ext cx="257389" cy="343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52"/>
                  </a:moveTo>
                  <a:cubicBezTo>
                    <a:pt x="21600" y="15515"/>
                    <a:pt x="16506" y="21600"/>
                    <a:pt x="10392" y="21600"/>
                  </a:cubicBezTo>
                  <a:cubicBezTo>
                    <a:pt x="4279" y="21600"/>
                    <a:pt x="0" y="15363"/>
                    <a:pt x="0" y="10800"/>
                  </a:cubicBezTo>
                  <a:cubicBezTo>
                    <a:pt x="0" y="6237"/>
                    <a:pt x="2649" y="0"/>
                    <a:pt x="10392" y="0"/>
                  </a:cubicBezTo>
                  <a:cubicBezTo>
                    <a:pt x="19358" y="0"/>
                    <a:pt x="21600" y="6389"/>
                    <a:pt x="21600" y="10952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46" name="Forma"/>
            <p:cNvSpPr/>
            <p:nvPr/>
          </p:nvSpPr>
          <p:spPr>
            <a:xfrm>
              <a:off x="480726" y="1712298"/>
              <a:ext cx="252873" cy="336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77"/>
                  </a:moveTo>
                  <a:cubicBezTo>
                    <a:pt x="21600" y="15472"/>
                    <a:pt x="17321" y="21600"/>
                    <a:pt x="11208" y="21600"/>
                  </a:cubicBezTo>
                  <a:cubicBezTo>
                    <a:pt x="5094" y="21600"/>
                    <a:pt x="0" y="15626"/>
                    <a:pt x="0" y="11030"/>
                  </a:cubicBezTo>
                  <a:cubicBezTo>
                    <a:pt x="0" y="6434"/>
                    <a:pt x="3464" y="0"/>
                    <a:pt x="11208" y="0"/>
                  </a:cubicBezTo>
                  <a:cubicBezTo>
                    <a:pt x="20174" y="0"/>
                    <a:pt x="21600" y="6128"/>
                    <a:pt x="21600" y="10877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47" name="Forma"/>
            <p:cNvSpPr/>
            <p:nvPr/>
          </p:nvSpPr>
          <p:spPr>
            <a:xfrm>
              <a:off x="119482" y="1430075"/>
              <a:ext cx="248357" cy="34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104"/>
                  </a:moveTo>
                  <a:cubicBezTo>
                    <a:pt x="21600" y="15820"/>
                    <a:pt x="19713" y="21600"/>
                    <a:pt x="10695" y="21600"/>
                  </a:cubicBezTo>
                  <a:cubicBezTo>
                    <a:pt x="2517" y="21600"/>
                    <a:pt x="0" y="15363"/>
                    <a:pt x="0" y="10800"/>
                  </a:cubicBezTo>
                  <a:cubicBezTo>
                    <a:pt x="0" y="6237"/>
                    <a:pt x="2726" y="0"/>
                    <a:pt x="10695" y="0"/>
                  </a:cubicBezTo>
                  <a:cubicBezTo>
                    <a:pt x="19922" y="0"/>
                    <a:pt x="21600" y="6541"/>
                    <a:pt x="21600" y="11104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1048" name="image.png" descr="image.png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950719" y="1205110"/>
              <a:ext cx="450834" cy="6068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9" name="image.png" descr="image.png"/>
            <p:cNvPicPr>
              <a:picLocks noChangeAspect="1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517226" y="684918"/>
              <a:ext cx="398815" cy="5462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50" name="Forma"/>
            <p:cNvSpPr/>
            <p:nvPr/>
          </p:nvSpPr>
          <p:spPr>
            <a:xfrm>
              <a:off x="1623162" y="843054"/>
              <a:ext cx="180624" cy="24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115"/>
                  </a:moveTo>
                  <a:cubicBezTo>
                    <a:pt x="21600" y="15728"/>
                    <a:pt x="19872" y="21600"/>
                    <a:pt x="10080" y="21600"/>
                  </a:cubicBezTo>
                  <a:cubicBezTo>
                    <a:pt x="4032" y="21600"/>
                    <a:pt x="0" y="15518"/>
                    <a:pt x="0" y="10905"/>
                  </a:cubicBezTo>
                  <a:cubicBezTo>
                    <a:pt x="0" y="6291"/>
                    <a:pt x="4032" y="0"/>
                    <a:pt x="10080" y="0"/>
                  </a:cubicBezTo>
                  <a:cubicBezTo>
                    <a:pt x="19584" y="0"/>
                    <a:pt x="21600" y="6501"/>
                    <a:pt x="21600" y="11115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51" name="Forma"/>
            <p:cNvSpPr/>
            <p:nvPr/>
          </p:nvSpPr>
          <p:spPr>
            <a:xfrm>
              <a:off x="1988922" y="804670"/>
              <a:ext cx="180625" cy="2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012"/>
                  </a:moveTo>
                  <a:cubicBezTo>
                    <a:pt x="21600" y="15671"/>
                    <a:pt x="19611" y="21600"/>
                    <a:pt x="10232" y="21600"/>
                  </a:cubicBezTo>
                  <a:cubicBezTo>
                    <a:pt x="3979" y="21600"/>
                    <a:pt x="0" y="15459"/>
                    <a:pt x="0" y="10800"/>
                  </a:cubicBezTo>
                  <a:cubicBezTo>
                    <a:pt x="0" y="6141"/>
                    <a:pt x="3979" y="0"/>
                    <a:pt x="10232" y="0"/>
                  </a:cubicBezTo>
                  <a:cubicBezTo>
                    <a:pt x="19326" y="0"/>
                    <a:pt x="21600" y="6353"/>
                    <a:pt x="21600" y="11012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52" name="Forma"/>
            <p:cNvSpPr/>
            <p:nvPr/>
          </p:nvSpPr>
          <p:spPr>
            <a:xfrm>
              <a:off x="2110841" y="1412015"/>
              <a:ext cx="176109" cy="232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025"/>
                  </a:moveTo>
                  <a:cubicBezTo>
                    <a:pt x="21600" y="15525"/>
                    <a:pt x="16930" y="21600"/>
                    <a:pt x="10800" y="21600"/>
                  </a:cubicBezTo>
                  <a:cubicBezTo>
                    <a:pt x="4670" y="21600"/>
                    <a:pt x="0" y="15525"/>
                    <a:pt x="0" y="11025"/>
                  </a:cubicBezTo>
                  <a:cubicBezTo>
                    <a:pt x="0" y="6300"/>
                    <a:pt x="4670" y="0"/>
                    <a:pt x="10800" y="0"/>
                  </a:cubicBezTo>
                  <a:cubicBezTo>
                    <a:pt x="19557" y="0"/>
                    <a:pt x="21600" y="6300"/>
                    <a:pt x="21600" y="11025"/>
                  </a:cubicBezTo>
                  <a:close/>
                </a:path>
              </a:pathLst>
            </a:custGeom>
            <a:solidFill>
              <a:srgbClr val="002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1053" name="image.png" descr="image.png"/>
            <p:cNvPicPr>
              <a:picLocks noChangeAspect="1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2219486" y="606889"/>
              <a:ext cx="234088" cy="208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61" name="Gruppo"/>
          <p:cNvGrpSpPr/>
          <p:nvPr/>
        </p:nvGrpSpPr>
        <p:grpSpPr>
          <a:xfrm>
            <a:off x="3318932" y="6888480"/>
            <a:ext cx="3693728" cy="668305"/>
            <a:chOff x="0" y="0"/>
            <a:chExt cx="3693726" cy="668303"/>
          </a:xfrm>
        </p:grpSpPr>
        <p:sp>
          <p:nvSpPr>
            <p:cNvPr id="1055" name="Forma"/>
            <p:cNvSpPr/>
            <p:nvPr/>
          </p:nvSpPr>
          <p:spPr>
            <a:xfrm>
              <a:off x="-1" y="430561"/>
              <a:ext cx="3693728" cy="237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78" fill="norm" stroke="1" extrusionOk="0">
                  <a:moveTo>
                    <a:pt x="10016" y="19778"/>
                  </a:moveTo>
                  <a:cubicBezTo>
                    <a:pt x="8713" y="19778"/>
                    <a:pt x="6934" y="13722"/>
                    <a:pt x="5631" y="9281"/>
                  </a:cubicBezTo>
                  <a:cubicBezTo>
                    <a:pt x="5057" y="7262"/>
                    <a:pt x="4553" y="5445"/>
                    <a:pt x="4258" y="4840"/>
                  </a:cubicBezTo>
                  <a:cubicBezTo>
                    <a:pt x="3362" y="3225"/>
                    <a:pt x="126" y="17356"/>
                    <a:pt x="98" y="17557"/>
                  </a:cubicBezTo>
                  <a:cubicBezTo>
                    <a:pt x="0" y="12914"/>
                    <a:pt x="0" y="12914"/>
                    <a:pt x="0" y="12914"/>
                  </a:cubicBezTo>
                  <a:cubicBezTo>
                    <a:pt x="126" y="12309"/>
                    <a:pt x="3334" y="-1822"/>
                    <a:pt x="4314" y="197"/>
                  </a:cubicBezTo>
                  <a:cubicBezTo>
                    <a:pt x="4609" y="802"/>
                    <a:pt x="5099" y="2417"/>
                    <a:pt x="5715" y="4436"/>
                  </a:cubicBezTo>
                  <a:cubicBezTo>
                    <a:pt x="7018" y="8877"/>
                    <a:pt x="8811" y="15135"/>
                    <a:pt x="10072" y="14933"/>
                  </a:cubicBezTo>
                  <a:cubicBezTo>
                    <a:pt x="11080" y="14731"/>
                    <a:pt x="12831" y="11703"/>
                    <a:pt x="14372" y="9079"/>
                  </a:cubicBezTo>
                  <a:cubicBezTo>
                    <a:pt x="15717" y="6858"/>
                    <a:pt x="16879" y="4840"/>
                    <a:pt x="17384" y="4840"/>
                  </a:cubicBezTo>
                  <a:cubicBezTo>
                    <a:pt x="18448" y="5243"/>
                    <a:pt x="21474" y="10896"/>
                    <a:pt x="21600" y="11098"/>
                  </a:cubicBezTo>
                  <a:cubicBezTo>
                    <a:pt x="21558" y="15942"/>
                    <a:pt x="21558" y="15942"/>
                    <a:pt x="21558" y="15942"/>
                  </a:cubicBezTo>
                  <a:cubicBezTo>
                    <a:pt x="21530" y="15942"/>
                    <a:pt x="18420" y="10088"/>
                    <a:pt x="17370" y="9685"/>
                  </a:cubicBezTo>
                  <a:cubicBezTo>
                    <a:pt x="16907" y="9685"/>
                    <a:pt x="15689" y="11703"/>
                    <a:pt x="14414" y="13924"/>
                  </a:cubicBezTo>
                  <a:cubicBezTo>
                    <a:pt x="12859" y="16548"/>
                    <a:pt x="11094" y="19576"/>
                    <a:pt x="10072" y="19778"/>
                  </a:cubicBezTo>
                  <a:cubicBezTo>
                    <a:pt x="10058" y="19778"/>
                    <a:pt x="10044" y="19778"/>
                    <a:pt x="10016" y="19778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56" name="Forma"/>
            <p:cNvSpPr/>
            <p:nvPr/>
          </p:nvSpPr>
          <p:spPr>
            <a:xfrm>
              <a:off x="717973" y="0"/>
              <a:ext cx="681851" cy="474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456" y="20175"/>
                  </a:moveTo>
                  <a:cubicBezTo>
                    <a:pt x="456" y="20175"/>
                    <a:pt x="837" y="20175"/>
                    <a:pt x="1597" y="20175"/>
                  </a:cubicBezTo>
                  <a:cubicBezTo>
                    <a:pt x="2358" y="20065"/>
                    <a:pt x="3423" y="19955"/>
                    <a:pt x="4715" y="19736"/>
                  </a:cubicBezTo>
                  <a:cubicBezTo>
                    <a:pt x="6008" y="19517"/>
                    <a:pt x="7530" y="19188"/>
                    <a:pt x="9051" y="18640"/>
                  </a:cubicBezTo>
                  <a:cubicBezTo>
                    <a:pt x="9811" y="18311"/>
                    <a:pt x="10648" y="17982"/>
                    <a:pt x="11408" y="17543"/>
                  </a:cubicBezTo>
                  <a:cubicBezTo>
                    <a:pt x="12169" y="17105"/>
                    <a:pt x="12930" y="16556"/>
                    <a:pt x="13614" y="15898"/>
                  </a:cubicBezTo>
                  <a:cubicBezTo>
                    <a:pt x="13766" y="15679"/>
                    <a:pt x="13918" y="15570"/>
                    <a:pt x="14070" y="15350"/>
                  </a:cubicBezTo>
                  <a:cubicBezTo>
                    <a:pt x="14603" y="14692"/>
                    <a:pt x="14603" y="14692"/>
                    <a:pt x="14603" y="14692"/>
                  </a:cubicBezTo>
                  <a:cubicBezTo>
                    <a:pt x="14755" y="14473"/>
                    <a:pt x="14831" y="14254"/>
                    <a:pt x="14983" y="14035"/>
                  </a:cubicBezTo>
                  <a:cubicBezTo>
                    <a:pt x="15135" y="13815"/>
                    <a:pt x="15287" y="13596"/>
                    <a:pt x="15439" y="13377"/>
                  </a:cubicBezTo>
                  <a:cubicBezTo>
                    <a:pt x="15972" y="12390"/>
                    <a:pt x="16428" y="11403"/>
                    <a:pt x="16732" y="10416"/>
                  </a:cubicBezTo>
                  <a:cubicBezTo>
                    <a:pt x="17113" y="9320"/>
                    <a:pt x="17417" y="8333"/>
                    <a:pt x="17721" y="7346"/>
                  </a:cubicBezTo>
                  <a:cubicBezTo>
                    <a:pt x="17873" y="6798"/>
                    <a:pt x="18025" y="6359"/>
                    <a:pt x="18254" y="5921"/>
                  </a:cubicBezTo>
                  <a:cubicBezTo>
                    <a:pt x="18330" y="5702"/>
                    <a:pt x="18482" y="5482"/>
                    <a:pt x="18558" y="5263"/>
                  </a:cubicBezTo>
                  <a:cubicBezTo>
                    <a:pt x="18710" y="5153"/>
                    <a:pt x="18862" y="4934"/>
                    <a:pt x="19014" y="4824"/>
                  </a:cubicBezTo>
                  <a:cubicBezTo>
                    <a:pt x="19546" y="4276"/>
                    <a:pt x="20003" y="3728"/>
                    <a:pt x="20383" y="3289"/>
                  </a:cubicBezTo>
                  <a:cubicBezTo>
                    <a:pt x="20763" y="2741"/>
                    <a:pt x="21068" y="2193"/>
                    <a:pt x="21144" y="1754"/>
                  </a:cubicBezTo>
                  <a:cubicBezTo>
                    <a:pt x="21296" y="1316"/>
                    <a:pt x="21372" y="877"/>
                    <a:pt x="21372" y="548"/>
                  </a:cubicBezTo>
                  <a:cubicBezTo>
                    <a:pt x="21372" y="329"/>
                    <a:pt x="21372" y="110"/>
                    <a:pt x="21372" y="110"/>
                  </a:cubicBezTo>
                  <a:cubicBezTo>
                    <a:pt x="21372" y="110"/>
                    <a:pt x="21372" y="110"/>
                    <a:pt x="21372" y="110"/>
                  </a:cubicBezTo>
                  <a:cubicBezTo>
                    <a:pt x="21448" y="110"/>
                    <a:pt x="21448" y="0"/>
                    <a:pt x="21524" y="0"/>
                  </a:cubicBezTo>
                  <a:cubicBezTo>
                    <a:pt x="21600" y="0"/>
                    <a:pt x="21600" y="110"/>
                    <a:pt x="21600" y="110"/>
                  </a:cubicBezTo>
                  <a:cubicBezTo>
                    <a:pt x="21600" y="110"/>
                    <a:pt x="21600" y="329"/>
                    <a:pt x="21600" y="658"/>
                  </a:cubicBezTo>
                  <a:cubicBezTo>
                    <a:pt x="21600" y="877"/>
                    <a:pt x="21600" y="1425"/>
                    <a:pt x="21448" y="1864"/>
                  </a:cubicBezTo>
                  <a:cubicBezTo>
                    <a:pt x="21296" y="2412"/>
                    <a:pt x="20992" y="3070"/>
                    <a:pt x="20611" y="3618"/>
                  </a:cubicBezTo>
                  <a:cubicBezTo>
                    <a:pt x="20231" y="4166"/>
                    <a:pt x="19699" y="4605"/>
                    <a:pt x="19166" y="5153"/>
                  </a:cubicBezTo>
                  <a:cubicBezTo>
                    <a:pt x="18710" y="5702"/>
                    <a:pt x="18330" y="6579"/>
                    <a:pt x="18101" y="7565"/>
                  </a:cubicBezTo>
                  <a:cubicBezTo>
                    <a:pt x="17797" y="8552"/>
                    <a:pt x="17493" y="9649"/>
                    <a:pt x="17189" y="10636"/>
                  </a:cubicBezTo>
                  <a:cubicBezTo>
                    <a:pt x="16808" y="11732"/>
                    <a:pt x="16352" y="12828"/>
                    <a:pt x="15820" y="13815"/>
                  </a:cubicBezTo>
                  <a:cubicBezTo>
                    <a:pt x="15668" y="14035"/>
                    <a:pt x="15515" y="14254"/>
                    <a:pt x="15363" y="14583"/>
                  </a:cubicBezTo>
                  <a:cubicBezTo>
                    <a:pt x="15211" y="14802"/>
                    <a:pt x="15135" y="15021"/>
                    <a:pt x="14983" y="15241"/>
                  </a:cubicBezTo>
                  <a:cubicBezTo>
                    <a:pt x="14451" y="15898"/>
                    <a:pt x="14451" y="15898"/>
                    <a:pt x="14451" y="15898"/>
                  </a:cubicBezTo>
                  <a:cubicBezTo>
                    <a:pt x="14299" y="16118"/>
                    <a:pt x="14146" y="16337"/>
                    <a:pt x="13994" y="16556"/>
                  </a:cubicBezTo>
                  <a:cubicBezTo>
                    <a:pt x="13234" y="17324"/>
                    <a:pt x="12473" y="17982"/>
                    <a:pt x="11637" y="18420"/>
                  </a:cubicBezTo>
                  <a:cubicBezTo>
                    <a:pt x="10876" y="18969"/>
                    <a:pt x="10039" y="19297"/>
                    <a:pt x="9203" y="19626"/>
                  </a:cubicBezTo>
                  <a:cubicBezTo>
                    <a:pt x="7606" y="20284"/>
                    <a:pt x="6161" y="20613"/>
                    <a:pt x="4868" y="20942"/>
                  </a:cubicBezTo>
                  <a:cubicBezTo>
                    <a:pt x="3499" y="21161"/>
                    <a:pt x="2434" y="21381"/>
                    <a:pt x="1673" y="21381"/>
                  </a:cubicBezTo>
                  <a:cubicBezTo>
                    <a:pt x="913" y="21490"/>
                    <a:pt x="456" y="21490"/>
                    <a:pt x="456" y="21490"/>
                  </a:cubicBezTo>
                  <a:cubicBezTo>
                    <a:pt x="456" y="21490"/>
                    <a:pt x="456" y="21490"/>
                    <a:pt x="456" y="21490"/>
                  </a:cubicBezTo>
                  <a:cubicBezTo>
                    <a:pt x="228" y="21600"/>
                    <a:pt x="0" y="21271"/>
                    <a:pt x="0" y="20942"/>
                  </a:cubicBezTo>
                  <a:cubicBezTo>
                    <a:pt x="0" y="20504"/>
                    <a:pt x="152" y="20284"/>
                    <a:pt x="456" y="20175"/>
                  </a:cubicBezTo>
                  <a:cubicBezTo>
                    <a:pt x="456" y="20175"/>
                    <a:pt x="456" y="20175"/>
                    <a:pt x="456" y="20175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57" name="Forma"/>
            <p:cNvSpPr/>
            <p:nvPr/>
          </p:nvSpPr>
          <p:spPr>
            <a:xfrm>
              <a:off x="1210761" y="124176"/>
              <a:ext cx="595463" cy="173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524" fill="norm" stroke="1" extrusionOk="0">
                  <a:moveTo>
                    <a:pt x="21578" y="608"/>
                  </a:moveTo>
                  <a:cubicBezTo>
                    <a:pt x="21578" y="608"/>
                    <a:pt x="21491" y="913"/>
                    <a:pt x="21405" y="1521"/>
                  </a:cubicBezTo>
                  <a:cubicBezTo>
                    <a:pt x="21318" y="1825"/>
                    <a:pt x="21144" y="2434"/>
                    <a:pt x="20884" y="3346"/>
                  </a:cubicBezTo>
                  <a:cubicBezTo>
                    <a:pt x="20624" y="3955"/>
                    <a:pt x="20364" y="4868"/>
                    <a:pt x="20017" y="5780"/>
                  </a:cubicBezTo>
                  <a:cubicBezTo>
                    <a:pt x="19843" y="6085"/>
                    <a:pt x="19583" y="6389"/>
                    <a:pt x="19409" y="6997"/>
                  </a:cubicBezTo>
                  <a:cubicBezTo>
                    <a:pt x="19236" y="7301"/>
                    <a:pt x="18976" y="7910"/>
                    <a:pt x="18715" y="8214"/>
                  </a:cubicBezTo>
                  <a:cubicBezTo>
                    <a:pt x="18455" y="8518"/>
                    <a:pt x="18195" y="9127"/>
                    <a:pt x="17935" y="9431"/>
                  </a:cubicBezTo>
                  <a:cubicBezTo>
                    <a:pt x="17674" y="9735"/>
                    <a:pt x="17414" y="10039"/>
                    <a:pt x="17154" y="10648"/>
                  </a:cubicBezTo>
                  <a:cubicBezTo>
                    <a:pt x="16807" y="10952"/>
                    <a:pt x="16547" y="11256"/>
                    <a:pt x="16200" y="11561"/>
                  </a:cubicBezTo>
                  <a:cubicBezTo>
                    <a:pt x="15939" y="11865"/>
                    <a:pt x="15592" y="12169"/>
                    <a:pt x="15245" y="12473"/>
                  </a:cubicBezTo>
                  <a:cubicBezTo>
                    <a:pt x="14638" y="12777"/>
                    <a:pt x="13944" y="13386"/>
                    <a:pt x="13250" y="13386"/>
                  </a:cubicBezTo>
                  <a:cubicBezTo>
                    <a:pt x="12556" y="13994"/>
                    <a:pt x="11776" y="13994"/>
                    <a:pt x="11082" y="13994"/>
                  </a:cubicBezTo>
                  <a:cubicBezTo>
                    <a:pt x="9694" y="14299"/>
                    <a:pt x="8306" y="14299"/>
                    <a:pt x="6918" y="14603"/>
                  </a:cubicBezTo>
                  <a:cubicBezTo>
                    <a:pt x="6311" y="14603"/>
                    <a:pt x="5617" y="14603"/>
                    <a:pt x="5009" y="14907"/>
                  </a:cubicBezTo>
                  <a:cubicBezTo>
                    <a:pt x="4402" y="14907"/>
                    <a:pt x="3882" y="15211"/>
                    <a:pt x="3361" y="15515"/>
                  </a:cubicBezTo>
                  <a:cubicBezTo>
                    <a:pt x="2841" y="15820"/>
                    <a:pt x="2407" y="16428"/>
                    <a:pt x="2060" y="17037"/>
                  </a:cubicBezTo>
                  <a:cubicBezTo>
                    <a:pt x="1713" y="17645"/>
                    <a:pt x="1366" y="18254"/>
                    <a:pt x="1192" y="18862"/>
                  </a:cubicBezTo>
                  <a:cubicBezTo>
                    <a:pt x="932" y="19775"/>
                    <a:pt x="759" y="20079"/>
                    <a:pt x="672" y="20687"/>
                  </a:cubicBezTo>
                  <a:cubicBezTo>
                    <a:pt x="585" y="20992"/>
                    <a:pt x="498" y="21296"/>
                    <a:pt x="498" y="21296"/>
                  </a:cubicBezTo>
                  <a:cubicBezTo>
                    <a:pt x="498" y="21296"/>
                    <a:pt x="498" y="21296"/>
                    <a:pt x="498" y="21296"/>
                  </a:cubicBezTo>
                  <a:cubicBezTo>
                    <a:pt x="412" y="21600"/>
                    <a:pt x="238" y="21600"/>
                    <a:pt x="65" y="21296"/>
                  </a:cubicBezTo>
                  <a:cubicBezTo>
                    <a:pt x="-22" y="20992"/>
                    <a:pt x="-22" y="20383"/>
                    <a:pt x="65" y="19775"/>
                  </a:cubicBezTo>
                  <a:cubicBezTo>
                    <a:pt x="65" y="19775"/>
                    <a:pt x="65" y="19775"/>
                    <a:pt x="65" y="19775"/>
                  </a:cubicBezTo>
                  <a:cubicBezTo>
                    <a:pt x="65" y="19775"/>
                    <a:pt x="151" y="19775"/>
                    <a:pt x="238" y="19166"/>
                  </a:cubicBezTo>
                  <a:cubicBezTo>
                    <a:pt x="412" y="18862"/>
                    <a:pt x="585" y="18254"/>
                    <a:pt x="759" y="17341"/>
                  </a:cubicBezTo>
                  <a:cubicBezTo>
                    <a:pt x="1019" y="16732"/>
                    <a:pt x="1366" y="15820"/>
                    <a:pt x="1800" y="15211"/>
                  </a:cubicBezTo>
                  <a:cubicBezTo>
                    <a:pt x="2233" y="14603"/>
                    <a:pt x="2754" y="13994"/>
                    <a:pt x="3274" y="13690"/>
                  </a:cubicBezTo>
                  <a:cubicBezTo>
                    <a:pt x="3795" y="13386"/>
                    <a:pt x="4402" y="13386"/>
                    <a:pt x="5009" y="13082"/>
                  </a:cubicBezTo>
                  <a:cubicBezTo>
                    <a:pt x="5617" y="13082"/>
                    <a:pt x="6224" y="13082"/>
                    <a:pt x="6918" y="12777"/>
                  </a:cubicBezTo>
                  <a:cubicBezTo>
                    <a:pt x="8219" y="12777"/>
                    <a:pt x="9694" y="12777"/>
                    <a:pt x="11082" y="12777"/>
                  </a:cubicBezTo>
                  <a:cubicBezTo>
                    <a:pt x="11776" y="12473"/>
                    <a:pt x="12470" y="12473"/>
                    <a:pt x="13164" y="12169"/>
                  </a:cubicBezTo>
                  <a:cubicBezTo>
                    <a:pt x="13858" y="12169"/>
                    <a:pt x="14551" y="11561"/>
                    <a:pt x="15159" y="11256"/>
                  </a:cubicBezTo>
                  <a:cubicBezTo>
                    <a:pt x="15506" y="10952"/>
                    <a:pt x="15853" y="10648"/>
                    <a:pt x="16113" y="10344"/>
                  </a:cubicBezTo>
                  <a:cubicBezTo>
                    <a:pt x="16460" y="10039"/>
                    <a:pt x="16720" y="9735"/>
                    <a:pt x="17067" y="9431"/>
                  </a:cubicBezTo>
                  <a:cubicBezTo>
                    <a:pt x="17327" y="9127"/>
                    <a:pt x="17588" y="8823"/>
                    <a:pt x="17848" y="8518"/>
                  </a:cubicBezTo>
                  <a:cubicBezTo>
                    <a:pt x="18108" y="8214"/>
                    <a:pt x="18368" y="7910"/>
                    <a:pt x="18629" y="7301"/>
                  </a:cubicBezTo>
                  <a:cubicBezTo>
                    <a:pt x="18889" y="6997"/>
                    <a:pt x="19062" y="6693"/>
                    <a:pt x="19323" y="6085"/>
                  </a:cubicBezTo>
                  <a:cubicBezTo>
                    <a:pt x="19496" y="5780"/>
                    <a:pt x="19670" y="5476"/>
                    <a:pt x="19843" y="4868"/>
                  </a:cubicBezTo>
                  <a:cubicBezTo>
                    <a:pt x="20190" y="4259"/>
                    <a:pt x="20537" y="3346"/>
                    <a:pt x="20711" y="2738"/>
                  </a:cubicBezTo>
                  <a:cubicBezTo>
                    <a:pt x="20971" y="1825"/>
                    <a:pt x="21144" y="1217"/>
                    <a:pt x="21231" y="913"/>
                  </a:cubicBezTo>
                  <a:cubicBezTo>
                    <a:pt x="21318" y="608"/>
                    <a:pt x="21405" y="304"/>
                    <a:pt x="21405" y="304"/>
                  </a:cubicBezTo>
                  <a:cubicBezTo>
                    <a:pt x="21405" y="0"/>
                    <a:pt x="21491" y="0"/>
                    <a:pt x="21578" y="0"/>
                  </a:cubicBezTo>
                  <a:cubicBezTo>
                    <a:pt x="21578" y="304"/>
                    <a:pt x="21578" y="608"/>
                    <a:pt x="21578" y="608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58" name="Forma"/>
            <p:cNvSpPr/>
            <p:nvPr/>
          </p:nvSpPr>
          <p:spPr>
            <a:xfrm>
              <a:off x="2050061" y="124176"/>
              <a:ext cx="85798" cy="23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19849" y="227"/>
                  </a:moveTo>
                  <a:cubicBezTo>
                    <a:pt x="19849" y="227"/>
                    <a:pt x="20432" y="227"/>
                    <a:pt x="20432" y="455"/>
                  </a:cubicBezTo>
                  <a:cubicBezTo>
                    <a:pt x="20432" y="682"/>
                    <a:pt x="21016" y="909"/>
                    <a:pt x="21016" y="1137"/>
                  </a:cubicBezTo>
                  <a:cubicBezTo>
                    <a:pt x="21016" y="1592"/>
                    <a:pt x="21600" y="1819"/>
                    <a:pt x="21600" y="2274"/>
                  </a:cubicBezTo>
                  <a:cubicBezTo>
                    <a:pt x="21600" y="2728"/>
                    <a:pt x="21016" y="3411"/>
                    <a:pt x="21016" y="3865"/>
                  </a:cubicBezTo>
                  <a:cubicBezTo>
                    <a:pt x="20432" y="4547"/>
                    <a:pt x="19849" y="5002"/>
                    <a:pt x="18681" y="5684"/>
                  </a:cubicBezTo>
                  <a:cubicBezTo>
                    <a:pt x="18097" y="5912"/>
                    <a:pt x="18097" y="6139"/>
                    <a:pt x="17514" y="6366"/>
                  </a:cubicBezTo>
                  <a:cubicBezTo>
                    <a:pt x="16930" y="6594"/>
                    <a:pt x="16346" y="6821"/>
                    <a:pt x="15762" y="7048"/>
                  </a:cubicBezTo>
                  <a:cubicBezTo>
                    <a:pt x="14011" y="7731"/>
                    <a:pt x="12843" y="7958"/>
                    <a:pt x="11092" y="8413"/>
                  </a:cubicBezTo>
                  <a:cubicBezTo>
                    <a:pt x="10508" y="8640"/>
                    <a:pt x="9924" y="8867"/>
                    <a:pt x="9341" y="9095"/>
                  </a:cubicBezTo>
                  <a:cubicBezTo>
                    <a:pt x="8757" y="9322"/>
                    <a:pt x="8173" y="9549"/>
                    <a:pt x="8173" y="10004"/>
                  </a:cubicBezTo>
                  <a:cubicBezTo>
                    <a:pt x="5838" y="10914"/>
                    <a:pt x="4670" y="12278"/>
                    <a:pt x="4670" y="13415"/>
                  </a:cubicBezTo>
                  <a:cubicBezTo>
                    <a:pt x="4086" y="14779"/>
                    <a:pt x="4086" y="15916"/>
                    <a:pt x="4086" y="17053"/>
                  </a:cubicBezTo>
                  <a:cubicBezTo>
                    <a:pt x="4670" y="17962"/>
                    <a:pt x="4670" y="18872"/>
                    <a:pt x="5254" y="19326"/>
                  </a:cubicBezTo>
                  <a:cubicBezTo>
                    <a:pt x="5254" y="20008"/>
                    <a:pt x="5838" y="20236"/>
                    <a:pt x="5838" y="20236"/>
                  </a:cubicBezTo>
                  <a:cubicBezTo>
                    <a:pt x="5838" y="20691"/>
                    <a:pt x="5254" y="21145"/>
                    <a:pt x="4086" y="21373"/>
                  </a:cubicBezTo>
                  <a:cubicBezTo>
                    <a:pt x="2919" y="21600"/>
                    <a:pt x="1751" y="21145"/>
                    <a:pt x="1168" y="20691"/>
                  </a:cubicBezTo>
                  <a:cubicBezTo>
                    <a:pt x="1168" y="20691"/>
                    <a:pt x="1168" y="20691"/>
                    <a:pt x="1168" y="20463"/>
                  </a:cubicBezTo>
                  <a:cubicBezTo>
                    <a:pt x="1168" y="20236"/>
                    <a:pt x="584" y="20008"/>
                    <a:pt x="584" y="19781"/>
                  </a:cubicBezTo>
                  <a:cubicBezTo>
                    <a:pt x="584" y="19099"/>
                    <a:pt x="0" y="18189"/>
                    <a:pt x="0" y="17053"/>
                  </a:cubicBezTo>
                  <a:cubicBezTo>
                    <a:pt x="0" y="15916"/>
                    <a:pt x="0" y="14552"/>
                    <a:pt x="584" y="13187"/>
                  </a:cubicBezTo>
                  <a:cubicBezTo>
                    <a:pt x="1751" y="11823"/>
                    <a:pt x="2919" y="10459"/>
                    <a:pt x="5254" y="9095"/>
                  </a:cubicBezTo>
                  <a:cubicBezTo>
                    <a:pt x="5838" y="8867"/>
                    <a:pt x="6422" y="8640"/>
                    <a:pt x="7589" y="8413"/>
                  </a:cubicBezTo>
                  <a:cubicBezTo>
                    <a:pt x="8173" y="7958"/>
                    <a:pt x="8757" y="7731"/>
                    <a:pt x="9341" y="7503"/>
                  </a:cubicBezTo>
                  <a:cubicBezTo>
                    <a:pt x="11092" y="7048"/>
                    <a:pt x="12259" y="6821"/>
                    <a:pt x="13427" y="6366"/>
                  </a:cubicBezTo>
                  <a:cubicBezTo>
                    <a:pt x="14011" y="6139"/>
                    <a:pt x="14595" y="5912"/>
                    <a:pt x="15178" y="5684"/>
                  </a:cubicBezTo>
                  <a:cubicBezTo>
                    <a:pt x="15762" y="5457"/>
                    <a:pt x="16346" y="5229"/>
                    <a:pt x="16930" y="5002"/>
                  </a:cubicBezTo>
                  <a:cubicBezTo>
                    <a:pt x="17514" y="4547"/>
                    <a:pt x="18097" y="4093"/>
                    <a:pt x="18681" y="3638"/>
                  </a:cubicBezTo>
                  <a:cubicBezTo>
                    <a:pt x="19265" y="3183"/>
                    <a:pt x="19265" y="2728"/>
                    <a:pt x="19265" y="2274"/>
                  </a:cubicBezTo>
                  <a:cubicBezTo>
                    <a:pt x="19265" y="2046"/>
                    <a:pt x="19265" y="1592"/>
                    <a:pt x="19265" y="1364"/>
                  </a:cubicBezTo>
                  <a:cubicBezTo>
                    <a:pt x="19265" y="1137"/>
                    <a:pt x="18681" y="909"/>
                    <a:pt x="18681" y="682"/>
                  </a:cubicBezTo>
                  <a:cubicBezTo>
                    <a:pt x="18681" y="682"/>
                    <a:pt x="18681" y="455"/>
                    <a:pt x="18681" y="455"/>
                  </a:cubicBezTo>
                  <a:cubicBezTo>
                    <a:pt x="18097" y="455"/>
                    <a:pt x="18681" y="227"/>
                    <a:pt x="18681" y="0"/>
                  </a:cubicBezTo>
                  <a:cubicBezTo>
                    <a:pt x="19265" y="0"/>
                    <a:pt x="19849" y="0"/>
                    <a:pt x="19849" y="227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59" name="Forma"/>
            <p:cNvSpPr/>
            <p:nvPr/>
          </p:nvSpPr>
          <p:spPr>
            <a:xfrm>
              <a:off x="2007165" y="288995"/>
              <a:ext cx="597727" cy="117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600" fill="norm" stroke="1" extrusionOk="0">
                  <a:moveTo>
                    <a:pt x="21514" y="441"/>
                  </a:moveTo>
                  <a:cubicBezTo>
                    <a:pt x="21514" y="441"/>
                    <a:pt x="21341" y="1763"/>
                    <a:pt x="20822" y="3527"/>
                  </a:cubicBezTo>
                  <a:cubicBezTo>
                    <a:pt x="20563" y="4408"/>
                    <a:pt x="20218" y="5290"/>
                    <a:pt x="19786" y="5731"/>
                  </a:cubicBezTo>
                  <a:cubicBezTo>
                    <a:pt x="19440" y="6612"/>
                    <a:pt x="18922" y="7494"/>
                    <a:pt x="18403" y="7935"/>
                  </a:cubicBezTo>
                  <a:cubicBezTo>
                    <a:pt x="18144" y="8376"/>
                    <a:pt x="17885" y="8376"/>
                    <a:pt x="17626" y="8816"/>
                  </a:cubicBezTo>
                  <a:cubicBezTo>
                    <a:pt x="17366" y="8816"/>
                    <a:pt x="17021" y="8816"/>
                    <a:pt x="16762" y="9257"/>
                  </a:cubicBezTo>
                  <a:cubicBezTo>
                    <a:pt x="16157" y="9257"/>
                    <a:pt x="15552" y="9257"/>
                    <a:pt x="14861" y="9257"/>
                  </a:cubicBezTo>
                  <a:cubicBezTo>
                    <a:pt x="14515" y="9257"/>
                    <a:pt x="14256" y="9257"/>
                    <a:pt x="13910" y="9257"/>
                  </a:cubicBezTo>
                  <a:cubicBezTo>
                    <a:pt x="13565" y="9257"/>
                    <a:pt x="13219" y="9257"/>
                    <a:pt x="12874" y="9257"/>
                  </a:cubicBezTo>
                  <a:cubicBezTo>
                    <a:pt x="12182" y="9257"/>
                    <a:pt x="11491" y="9698"/>
                    <a:pt x="10886" y="10139"/>
                  </a:cubicBezTo>
                  <a:cubicBezTo>
                    <a:pt x="10195" y="10580"/>
                    <a:pt x="9504" y="11020"/>
                    <a:pt x="8899" y="12343"/>
                  </a:cubicBezTo>
                  <a:cubicBezTo>
                    <a:pt x="8294" y="13224"/>
                    <a:pt x="7690" y="14988"/>
                    <a:pt x="7344" y="17633"/>
                  </a:cubicBezTo>
                  <a:cubicBezTo>
                    <a:pt x="7258" y="17633"/>
                    <a:pt x="7258" y="18073"/>
                    <a:pt x="7171" y="18514"/>
                  </a:cubicBezTo>
                  <a:cubicBezTo>
                    <a:pt x="7085" y="18514"/>
                    <a:pt x="6998" y="18955"/>
                    <a:pt x="6912" y="19396"/>
                  </a:cubicBezTo>
                  <a:cubicBezTo>
                    <a:pt x="6739" y="19837"/>
                    <a:pt x="6566" y="20278"/>
                    <a:pt x="6480" y="20278"/>
                  </a:cubicBezTo>
                  <a:cubicBezTo>
                    <a:pt x="6134" y="20718"/>
                    <a:pt x="5789" y="21159"/>
                    <a:pt x="5530" y="21159"/>
                  </a:cubicBezTo>
                  <a:cubicBezTo>
                    <a:pt x="4838" y="21600"/>
                    <a:pt x="4320" y="21600"/>
                    <a:pt x="3802" y="21600"/>
                  </a:cubicBezTo>
                  <a:cubicBezTo>
                    <a:pt x="2765" y="21600"/>
                    <a:pt x="1901" y="21159"/>
                    <a:pt x="1296" y="21159"/>
                  </a:cubicBezTo>
                  <a:cubicBezTo>
                    <a:pt x="691" y="20718"/>
                    <a:pt x="346" y="20718"/>
                    <a:pt x="346" y="20718"/>
                  </a:cubicBezTo>
                  <a:cubicBezTo>
                    <a:pt x="86" y="20278"/>
                    <a:pt x="0" y="19396"/>
                    <a:pt x="0" y="18514"/>
                  </a:cubicBezTo>
                  <a:cubicBezTo>
                    <a:pt x="0" y="17633"/>
                    <a:pt x="173" y="16751"/>
                    <a:pt x="346" y="17192"/>
                  </a:cubicBezTo>
                  <a:cubicBezTo>
                    <a:pt x="346" y="17192"/>
                    <a:pt x="346" y="17192"/>
                    <a:pt x="346" y="17192"/>
                  </a:cubicBezTo>
                  <a:cubicBezTo>
                    <a:pt x="432" y="17192"/>
                    <a:pt x="432" y="17192"/>
                    <a:pt x="432" y="17192"/>
                  </a:cubicBezTo>
                  <a:cubicBezTo>
                    <a:pt x="432" y="17192"/>
                    <a:pt x="691" y="17192"/>
                    <a:pt x="1296" y="17633"/>
                  </a:cubicBezTo>
                  <a:cubicBezTo>
                    <a:pt x="1901" y="18073"/>
                    <a:pt x="2765" y="18514"/>
                    <a:pt x="3802" y="18514"/>
                  </a:cubicBezTo>
                  <a:cubicBezTo>
                    <a:pt x="4320" y="18955"/>
                    <a:pt x="4838" y="18955"/>
                    <a:pt x="5443" y="18514"/>
                  </a:cubicBezTo>
                  <a:cubicBezTo>
                    <a:pt x="5962" y="18073"/>
                    <a:pt x="6653" y="17633"/>
                    <a:pt x="6998" y="15869"/>
                  </a:cubicBezTo>
                  <a:cubicBezTo>
                    <a:pt x="7171" y="14547"/>
                    <a:pt x="7171" y="14547"/>
                    <a:pt x="7171" y="14547"/>
                  </a:cubicBezTo>
                  <a:cubicBezTo>
                    <a:pt x="7171" y="14547"/>
                    <a:pt x="7258" y="14106"/>
                    <a:pt x="7344" y="13665"/>
                  </a:cubicBezTo>
                  <a:cubicBezTo>
                    <a:pt x="7517" y="13224"/>
                    <a:pt x="7603" y="12784"/>
                    <a:pt x="7776" y="12343"/>
                  </a:cubicBezTo>
                  <a:cubicBezTo>
                    <a:pt x="8122" y="11461"/>
                    <a:pt x="8381" y="10580"/>
                    <a:pt x="8726" y="10139"/>
                  </a:cubicBezTo>
                  <a:cubicBezTo>
                    <a:pt x="9418" y="8816"/>
                    <a:pt x="10109" y="8376"/>
                    <a:pt x="10800" y="7935"/>
                  </a:cubicBezTo>
                  <a:cubicBezTo>
                    <a:pt x="11491" y="7494"/>
                    <a:pt x="12182" y="7494"/>
                    <a:pt x="12874" y="7494"/>
                  </a:cubicBezTo>
                  <a:cubicBezTo>
                    <a:pt x="13219" y="7494"/>
                    <a:pt x="13565" y="7494"/>
                    <a:pt x="13910" y="7494"/>
                  </a:cubicBezTo>
                  <a:cubicBezTo>
                    <a:pt x="14256" y="7494"/>
                    <a:pt x="14602" y="7935"/>
                    <a:pt x="14861" y="7935"/>
                  </a:cubicBezTo>
                  <a:cubicBezTo>
                    <a:pt x="15552" y="7935"/>
                    <a:pt x="16157" y="7935"/>
                    <a:pt x="16762" y="7935"/>
                  </a:cubicBezTo>
                  <a:cubicBezTo>
                    <a:pt x="17021" y="7935"/>
                    <a:pt x="17366" y="7935"/>
                    <a:pt x="17626" y="7494"/>
                  </a:cubicBezTo>
                  <a:cubicBezTo>
                    <a:pt x="17885" y="7494"/>
                    <a:pt x="18144" y="7053"/>
                    <a:pt x="18403" y="7053"/>
                  </a:cubicBezTo>
                  <a:cubicBezTo>
                    <a:pt x="18922" y="6612"/>
                    <a:pt x="19354" y="5731"/>
                    <a:pt x="19786" y="5290"/>
                  </a:cubicBezTo>
                  <a:cubicBezTo>
                    <a:pt x="20131" y="4408"/>
                    <a:pt x="20477" y="3527"/>
                    <a:pt x="20736" y="3086"/>
                  </a:cubicBezTo>
                  <a:cubicBezTo>
                    <a:pt x="20995" y="2204"/>
                    <a:pt x="21168" y="1322"/>
                    <a:pt x="21341" y="882"/>
                  </a:cubicBezTo>
                  <a:cubicBezTo>
                    <a:pt x="21427" y="441"/>
                    <a:pt x="21514" y="0"/>
                    <a:pt x="21514" y="0"/>
                  </a:cubicBezTo>
                  <a:cubicBezTo>
                    <a:pt x="21514" y="0"/>
                    <a:pt x="21514" y="0"/>
                    <a:pt x="21514" y="0"/>
                  </a:cubicBezTo>
                  <a:cubicBezTo>
                    <a:pt x="21600" y="0"/>
                    <a:pt x="21600" y="441"/>
                    <a:pt x="21514" y="441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60" name="Forma"/>
            <p:cNvSpPr/>
            <p:nvPr/>
          </p:nvSpPr>
          <p:spPr>
            <a:xfrm>
              <a:off x="1776528" y="139149"/>
              <a:ext cx="554344" cy="51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41" fill="norm" stroke="1" extrusionOk="0">
                  <a:moveTo>
                    <a:pt x="21432" y="245"/>
                  </a:moveTo>
                  <a:cubicBezTo>
                    <a:pt x="21432" y="245"/>
                    <a:pt x="21432" y="245"/>
                    <a:pt x="21432" y="347"/>
                  </a:cubicBezTo>
                  <a:cubicBezTo>
                    <a:pt x="21432" y="347"/>
                    <a:pt x="21432" y="448"/>
                    <a:pt x="21340" y="549"/>
                  </a:cubicBezTo>
                  <a:cubicBezTo>
                    <a:pt x="21340" y="854"/>
                    <a:pt x="21154" y="1158"/>
                    <a:pt x="20969" y="1564"/>
                  </a:cubicBezTo>
                  <a:cubicBezTo>
                    <a:pt x="20876" y="1969"/>
                    <a:pt x="20598" y="2375"/>
                    <a:pt x="20227" y="2882"/>
                  </a:cubicBezTo>
                  <a:cubicBezTo>
                    <a:pt x="19949" y="3389"/>
                    <a:pt x="19486" y="3997"/>
                    <a:pt x="19022" y="4504"/>
                  </a:cubicBezTo>
                  <a:cubicBezTo>
                    <a:pt x="18744" y="4707"/>
                    <a:pt x="18466" y="5011"/>
                    <a:pt x="18188" y="5214"/>
                  </a:cubicBezTo>
                  <a:cubicBezTo>
                    <a:pt x="17817" y="5417"/>
                    <a:pt x="17539" y="5721"/>
                    <a:pt x="17168" y="5924"/>
                  </a:cubicBezTo>
                  <a:cubicBezTo>
                    <a:pt x="16983" y="6026"/>
                    <a:pt x="16797" y="6127"/>
                    <a:pt x="16612" y="6228"/>
                  </a:cubicBezTo>
                  <a:cubicBezTo>
                    <a:pt x="16426" y="6330"/>
                    <a:pt x="16241" y="6431"/>
                    <a:pt x="16055" y="6533"/>
                  </a:cubicBezTo>
                  <a:cubicBezTo>
                    <a:pt x="15685" y="6634"/>
                    <a:pt x="15314" y="6837"/>
                    <a:pt x="14943" y="7040"/>
                  </a:cubicBezTo>
                  <a:cubicBezTo>
                    <a:pt x="13367" y="7749"/>
                    <a:pt x="11791" y="8662"/>
                    <a:pt x="10493" y="9980"/>
                  </a:cubicBezTo>
                  <a:cubicBezTo>
                    <a:pt x="9844" y="10589"/>
                    <a:pt x="9288" y="11299"/>
                    <a:pt x="8825" y="12110"/>
                  </a:cubicBezTo>
                  <a:cubicBezTo>
                    <a:pt x="8546" y="12516"/>
                    <a:pt x="8361" y="12921"/>
                    <a:pt x="8176" y="13327"/>
                  </a:cubicBezTo>
                  <a:cubicBezTo>
                    <a:pt x="7898" y="13733"/>
                    <a:pt x="7712" y="14138"/>
                    <a:pt x="7434" y="14544"/>
                  </a:cubicBezTo>
                  <a:cubicBezTo>
                    <a:pt x="6507" y="16065"/>
                    <a:pt x="5580" y="17485"/>
                    <a:pt x="4653" y="18702"/>
                  </a:cubicBezTo>
                  <a:cubicBezTo>
                    <a:pt x="3726" y="19817"/>
                    <a:pt x="2799" y="20628"/>
                    <a:pt x="1964" y="21135"/>
                  </a:cubicBezTo>
                  <a:cubicBezTo>
                    <a:pt x="1594" y="21338"/>
                    <a:pt x="1223" y="21440"/>
                    <a:pt x="945" y="21440"/>
                  </a:cubicBezTo>
                  <a:cubicBezTo>
                    <a:pt x="852" y="21541"/>
                    <a:pt x="759" y="21541"/>
                    <a:pt x="667" y="21541"/>
                  </a:cubicBezTo>
                  <a:cubicBezTo>
                    <a:pt x="574" y="21541"/>
                    <a:pt x="574" y="21541"/>
                    <a:pt x="574" y="21541"/>
                  </a:cubicBezTo>
                  <a:cubicBezTo>
                    <a:pt x="296" y="21541"/>
                    <a:pt x="18" y="21338"/>
                    <a:pt x="18" y="20933"/>
                  </a:cubicBezTo>
                  <a:cubicBezTo>
                    <a:pt x="-75" y="20628"/>
                    <a:pt x="203" y="20324"/>
                    <a:pt x="481" y="20324"/>
                  </a:cubicBezTo>
                  <a:cubicBezTo>
                    <a:pt x="481" y="20324"/>
                    <a:pt x="481" y="20324"/>
                    <a:pt x="481" y="20324"/>
                  </a:cubicBezTo>
                  <a:cubicBezTo>
                    <a:pt x="574" y="20324"/>
                    <a:pt x="574" y="20324"/>
                    <a:pt x="574" y="20324"/>
                  </a:cubicBezTo>
                  <a:cubicBezTo>
                    <a:pt x="574" y="20324"/>
                    <a:pt x="574" y="20324"/>
                    <a:pt x="667" y="20324"/>
                  </a:cubicBezTo>
                  <a:cubicBezTo>
                    <a:pt x="667" y="20324"/>
                    <a:pt x="759" y="20324"/>
                    <a:pt x="852" y="20324"/>
                  </a:cubicBezTo>
                  <a:cubicBezTo>
                    <a:pt x="945" y="20223"/>
                    <a:pt x="1223" y="20223"/>
                    <a:pt x="1501" y="20020"/>
                  </a:cubicBezTo>
                  <a:cubicBezTo>
                    <a:pt x="2150" y="19716"/>
                    <a:pt x="2984" y="19006"/>
                    <a:pt x="3911" y="17890"/>
                  </a:cubicBezTo>
                  <a:cubicBezTo>
                    <a:pt x="4838" y="16876"/>
                    <a:pt x="5765" y="15558"/>
                    <a:pt x="6692" y="14037"/>
                  </a:cubicBezTo>
                  <a:cubicBezTo>
                    <a:pt x="6970" y="13631"/>
                    <a:pt x="7156" y="13226"/>
                    <a:pt x="7434" y="12820"/>
                  </a:cubicBezTo>
                  <a:cubicBezTo>
                    <a:pt x="7619" y="12414"/>
                    <a:pt x="7898" y="12009"/>
                    <a:pt x="8176" y="11603"/>
                  </a:cubicBezTo>
                  <a:cubicBezTo>
                    <a:pt x="8639" y="10792"/>
                    <a:pt x="9288" y="9980"/>
                    <a:pt x="10030" y="9372"/>
                  </a:cubicBezTo>
                  <a:cubicBezTo>
                    <a:pt x="10771" y="8662"/>
                    <a:pt x="11513" y="8155"/>
                    <a:pt x="12347" y="7648"/>
                  </a:cubicBezTo>
                  <a:cubicBezTo>
                    <a:pt x="13089" y="7141"/>
                    <a:pt x="13923" y="6735"/>
                    <a:pt x="14665" y="6431"/>
                  </a:cubicBezTo>
                  <a:cubicBezTo>
                    <a:pt x="15128" y="6228"/>
                    <a:pt x="15499" y="6127"/>
                    <a:pt x="15870" y="5924"/>
                  </a:cubicBezTo>
                  <a:cubicBezTo>
                    <a:pt x="16055" y="5823"/>
                    <a:pt x="16241" y="5721"/>
                    <a:pt x="16426" y="5620"/>
                  </a:cubicBezTo>
                  <a:cubicBezTo>
                    <a:pt x="16612" y="5620"/>
                    <a:pt x="16797" y="5518"/>
                    <a:pt x="16890" y="5417"/>
                  </a:cubicBezTo>
                  <a:cubicBezTo>
                    <a:pt x="17261" y="5214"/>
                    <a:pt x="17539" y="5011"/>
                    <a:pt x="17910" y="4809"/>
                  </a:cubicBezTo>
                  <a:cubicBezTo>
                    <a:pt x="18188" y="4504"/>
                    <a:pt x="18466" y="4302"/>
                    <a:pt x="18651" y="4099"/>
                  </a:cubicBezTo>
                  <a:cubicBezTo>
                    <a:pt x="19207" y="3592"/>
                    <a:pt x="19578" y="3085"/>
                    <a:pt x="19949" y="2679"/>
                  </a:cubicBezTo>
                  <a:cubicBezTo>
                    <a:pt x="20227" y="2172"/>
                    <a:pt x="20505" y="1766"/>
                    <a:pt x="20691" y="1361"/>
                  </a:cubicBezTo>
                  <a:cubicBezTo>
                    <a:pt x="20876" y="955"/>
                    <a:pt x="20969" y="651"/>
                    <a:pt x="21061" y="448"/>
                  </a:cubicBezTo>
                  <a:cubicBezTo>
                    <a:pt x="21061" y="347"/>
                    <a:pt x="21061" y="245"/>
                    <a:pt x="21061" y="245"/>
                  </a:cubicBezTo>
                  <a:cubicBezTo>
                    <a:pt x="21154" y="144"/>
                    <a:pt x="21154" y="144"/>
                    <a:pt x="21154" y="144"/>
                  </a:cubicBezTo>
                  <a:cubicBezTo>
                    <a:pt x="21154" y="144"/>
                    <a:pt x="21154" y="144"/>
                    <a:pt x="21154" y="144"/>
                  </a:cubicBezTo>
                  <a:cubicBezTo>
                    <a:pt x="21154" y="42"/>
                    <a:pt x="21247" y="-59"/>
                    <a:pt x="21340" y="42"/>
                  </a:cubicBezTo>
                  <a:cubicBezTo>
                    <a:pt x="21432" y="42"/>
                    <a:pt x="21525" y="144"/>
                    <a:pt x="21432" y="245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062" name="Modified by Kroemer G, et al. Annu Rev Immunol 2013."/>
          <p:cNvSpPr txBox="1"/>
          <p:nvPr/>
        </p:nvSpPr>
        <p:spPr>
          <a:xfrm>
            <a:off x="112808" y="9355072"/>
            <a:ext cx="10038082" cy="351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b">
            <a:spAutoFit/>
          </a:bodyPr>
          <a:lstStyle>
            <a:lvl1pPr algn="l" defTabSz="130048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Modified by Kroemer G, et al. Annu Rev Immunol 2013.</a:t>
            </a:r>
          </a:p>
        </p:txBody>
      </p:sp>
      <p:sp>
        <p:nvSpPr>
          <p:cNvPr id="1063" name="Shape 225"/>
          <p:cNvSpPr/>
          <p:nvPr/>
        </p:nvSpPr>
        <p:spPr>
          <a:xfrm>
            <a:off x="1531663" y="1614668"/>
            <a:ext cx="3813864" cy="7650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92782">
              <a:defRPr b="1" sz="29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Immunogenic cell death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xit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4" dur="500" fill="hold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4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Class="entr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8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Class="entr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Class="entr" nodeType="after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6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0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Class="entr" nodeType="after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4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Class="entr" nodeType="after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8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Class="entr" nodeType="after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2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Class="entr" nodeType="after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6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Class="entr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0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Class="entr" nodeType="afterEffect" presetID="9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4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Class="entr" nodeType="afterEffect" presetID="9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8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Class="entr" nodeType="afterEffect" presetID="9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2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Class="entr" nodeType="afterEffect" presetID="9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6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Class="entr" nodeType="afterEffect" presetID="9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0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2" presetClass="entr" nodeType="afterEffect" presetID="9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4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16" presetClass="entr" nodeType="afterEffect" presetID="9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8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Class="entr" nodeType="afterEffect" presetID="9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2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Class="entr" nodeType="afterEffect" presetID="9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6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8" presetClass="entr" nodeType="afterEffect" presetID="9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0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Class="path" nodeType="clickEffect" presetSubtype="0" presetID="-1" grpId="33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41671 0.041200" origin="layout" pathEditMode="relative">
                                      <p:cBhvr>
                                        <p:cTn id="134" dur="125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50"/>
                            </p:stCondLst>
                            <p:childTnLst>
                              <p:par>
                                <p:cTn id="136" presetClass="exit" nodeType="afterEffect" presetID="9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37" dur="500" fill="hold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750"/>
                            </p:stCondLst>
                            <p:childTnLst>
                              <p:par>
                                <p:cTn id="140" presetClass="entr" nodeType="afterEffect" presetID="9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4" presetClass="entr" nodeType="afterEffect" presetID="9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750"/>
                            </p:stCondLst>
                            <p:childTnLst>
                              <p:par>
                                <p:cTn id="148" presetClass="entr" nodeType="afterEffect" presetID="9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0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Class="entr" nodeType="afterEffect" presetID="9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4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750"/>
                            </p:stCondLst>
                            <p:childTnLst>
                              <p:par>
                                <p:cTn id="156" presetClass="entr" nodeType="afterEffect" presetID="9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8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250"/>
                            </p:stCondLst>
                            <p:childTnLst>
                              <p:par>
                                <p:cTn id="160" presetClass="entr" nodeType="afterEffect" presetID="9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2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750"/>
                            </p:stCondLst>
                            <p:childTnLst>
                              <p:par>
                                <p:cTn id="164" presetClass="entr" nodeType="afterEffect" presetID="9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6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250"/>
                            </p:stCondLst>
                            <p:childTnLst>
                              <p:par>
                                <p:cTn id="168" presetClass="entr" nodeType="afterEffect" presetID="9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0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750"/>
                            </p:stCondLst>
                            <p:childTnLst>
                              <p:par>
                                <p:cTn id="172" presetClass="entr" nodeType="afterEffect" presetID="9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4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250"/>
                            </p:stCondLst>
                            <p:childTnLst>
                              <p:par>
                                <p:cTn id="176" presetClass="entr" nodeType="afterEffect" presetID="9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7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8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6750"/>
                            </p:stCondLst>
                            <p:childTnLst>
                              <p:par>
                                <p:cTn id="180" presetClass="entr" nodeType="afterEffect" presetID="9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2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250"/>
                            </p:stCondLst>
                            <p:childTnLst>
                              <p:par>
                                <p:cTn id="184" presetClass="entr" nodeType="afterEffect" presetID="9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6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750"/>
                            </p:stCondLst>
                            <p:childTnLst>
                              <p:par>
                                <p:cTn id="188" presetClass="entr" nodeType="afterEffect" presetID="9" grpId="4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9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0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250"/>
                            </p:stCondLst>
                            <p:childTnLst>
                              <p:par>
                                <p:cTn id="192" presetClass="entr" nodeType="afterEffect" presetID="9" grpId="4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3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4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8750"/>
                            </p:stCondLst>
                            <p:childTnLst>
                              <p:par>
                                <p:cTn id="196" presetClass="entr" nodeType="afterEffect" presetID="9" grpId="4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7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8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50"/>
                            </p:stCondLst>
                            <p:childTnLst>
                              <p:par>
                                <p:cTn id="200" presetClass="entr" nodeType="afterEffect" presetID="9" grpId="5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1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2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9750"/>
                            </p:stCondLst>
                            <p:childTnLst>
                              <p:par>
                                <p:cTn id="204" presetClass="entr" nodeType="afterEffect" presetID="9" grpId="5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5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6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250"/>
                            </p:stCondLst>
                            <p:childTnLst>
                              <p:par>
                                <p:cTn id="208" presetClass="entr" nodeType="afterEffect" presetID="9" grpId="5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0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750"/>
                            </p:stCondLst>
                            <p:childTnLst>
                              <p:par>
                                <p:cTn id="212" presetClass="entr" nodeType="afterEffect" presetID="9" grpId="5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3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4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1250"/>
                            </p:stCondLst>
                            <p:childTnLst>
                              <p:par>
                                <p:cTn id="216" presetClass="entr" nodeType="afterEffect" presetID="9" grpId="5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8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1750"/>
                            </p:stCondLst>
                            <p:childTnLst>
                              <p:par>
                                <p:cTn id="220" presetClass="entr" nodeType="afterEffect" presetID="9" grpId="5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2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250"/>
                            </p:stCondLst>
                            <p:childTnLst>
                              <p:par>
                                <p:cTn id="224" presetClass="entr" nodeType="afterEffect" presetID="9" grpId="5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5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6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2750"/>
                            </p:stCondLst>
                            <p:childTnLst>
                              <p:par>
                                <p:cTn id="228" presetClass="entr" nodeType="afterEffect" presetID="9" grpId="5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0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3250"/>
                            </p:stCondLst>
                            <p:childTnLst>
                              <p:par>
                                <p:cTn id="232" presetClass="entr" nodeType="afterEffect" presetID="9" grpId="5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3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4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750"/>
                            </p:stCondLst>
                            <p:childTnLst>
                              <p:par>
                                <p:cTn id="236" presetClass="entr" nodeType="afterEffect" presetID="9" grpId="5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7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8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4250"/>
                            </p:stCondLst>
                            <p:childTnLst>
                              <p:par>
                                <p:cTn id="240" presetClass="entr" nodeType="afterEffect" presetID="9" grpId="6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1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2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750"/>
                            </p:stCondLst>
                            <p:childTnLst>
                              <p:par>
                                <p:cTn id="244" presetClass="entr" nodeType="afterEffect" presetID="9" grpId="6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5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6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250"/>
                            </p:stCondLst>
                            <p:childTnLst>
                              <p:par>
                                <p:cTn id="248" presetClass="entr" nodeType="afterEffect" presetID="9" grpId="6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9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0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5750"/>
                            </p:stCondLst>
                            <p:childTnLst>
                              <p:par>
                                <p:cTn id="252" presetClass="entr" nodeType="afterEffect" presetID="9" grpId="6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3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4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6250"/>
                            </p:stCondLst>
                            <p:childTnLst>
                              <p:par>
                                <p:cTn id="256" presetClass="entr" nodeType="afterEffect" presetID="9" grpId="6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7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8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6750"/>
                            </p:stCondLst>
                            <p:childTnLst>
                              <p:par>
                                <p:cTn id="260" presetClass="entr" nodeType="afterEffect" presetID="9" grpId="6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1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2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7250"/>
                            </p:stCondLst>
                            <p:childTnLst>
                              <p:par>
                                <p:cTn id="264" presetClass="entr" nodeType="afterEffect" presetID="9" grpId="6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5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6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7750"/>
                            </p:stCondLst>
                            <p:childTnLst>
                              <p:par>
                                <p:cTn id="268" presetClass="entr" nodeType="afterEffect" presetID="9" grpId="6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9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0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250"/>
                            </p:stCondLst>
                            <p:childTnLst>
                              <p:par>
                                <p:cTn id="272" presetClass="entr" nodeType="afterEffect" presetID="9" grpId="6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3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4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8750"/>
                            </p:stCondLst>
                            <p:childTnLst>
                              <p:par>
                                <p:cTn id="276" presetClass="entr" nodeType="afterEffect" presetID="9" grpId="6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7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8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9250"/>
                            </p:stCondLst>
                            <p:childTnLst>
                              <p:par>
                                <p:cTn id="280" presetClass="entr" nodeType="afterEffect" presetID="9" grpId="7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1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2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9750"/>
                            </p:stCondLst>
                            <p:childTnLst>
                              <p:par>
                                <p:cTn id="284" presetClass="entr" nodeType="afterEffect" presetID="9" grpId="7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5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6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250"/>
                            </p:stCondLst>
                            <p:childTnLst>
                              <p:par>
                                <p:cTn id="288" presetClass="entr" nodeType="afterEffect" presetID="9" grpId="7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9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0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0750"/>
                            </p:stCondLst>
                            <p:childTnLst>
                              <p:par>
                                <p:cTn id="292" presetClass="entr" nodeType="afterEffect" presetID="9" grpId="7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3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4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1250"/>
                            </p:stCondLst>
                            <p:childTnLst>
                              <p:par>
                                <p:cTn id="296" presetClass="entr" nodeType="afterEffect" presetID="9" grpId="7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7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8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21750"/>
                            </p:stCondLst>
                            <p:childTnLst>
                              <p:par>
                                <p:cTn id="300" presetClass="entr" nodeType="afterEffect" presetID="9" grpId="7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1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2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22250"/>
                            </p:stCondLst>
                            <p:childTnLst>
                              <p:par>
                                <p:cTn id="304" presetClass="entr" nodeType="afterEffect" presetID="9" grpId="7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5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6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22750"/>
                            </p:stCondLst>
                            <p:childTnLst>
                              <p:par>
                                <p:cTn id="308" presetClass="entr" nodeType="afterEffect" presetID="9" grpId="7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9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0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3250"/>
                            </p:stCondLst>
                            <p:childTnLst>
                              <p:par>
                                <p:cTn id="312" presetClass="entr" nodeType="afterEffect" presetID="9" grpId="7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3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4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3750"/>
                            </p:stCondLst>
                            <p:childTnLst>
                              <p:par>
                                <p:cTn id="316" presetClass="entr" nodeType="afterEffect" presetID="9" grpId="7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7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8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4250"/>
                            </p:stCondLst>
                            <p:childTnLst>
                              <p:par>
                                <p:cTn id="320" presetClass="entr" nodeType="afterEffect" presetID="9" grpId="8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1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2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4750"/>
                            </p:stCondLst>
                            <p:childTnLst>
                              <p:par>
                                <p:cTn id="324" presetClass="entr" nodeType="afterEffect" presetID="9" grpId="8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5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5250"/>
                            </p:stCondLst>
                            <p:childTnLst>
                              <p:par>
                                <p:cTn id="328" presetClass="entr" nodeType="afterEffect" presetID="9" grpId="8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9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0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5750"/>
                            </p:stCondLst>
                            <p:childTnLst>
                              <p:par>
                                <p:cTn id="332" presetClass="entr" nodeType="afterEffect" presetID="9" grpId="8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3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4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6250"/>
                            </p:stCondLst>
                            <p:childTnLst>
                              <p:par>
                                <p:cTn id="336" presetClass="entr" nodeType="afterEffect" presetID="9" grpId="8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7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8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26750"/>
                            </p:stCondLst>
                            <p:childTnLst>
                              <p:par>
                                <p:cTn id="340" presetClass="entr" nodeType="afterEffect" presetID="9" grpId="8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1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2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7250"/>
                            </p:stCondLst>
                            <p:childTnLst>
                              <p:par>
                                <p:cTn id="344" presetClass="entr" nodeType="afterEffect" presetID="9" grpId="8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5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6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27750"/>
                            </p:stCondLst>
                            <p:childTnLst>
                              <p:par>
                                <p:cTn id="348" presetClass="entr" nodeType="afterEffect" presetID="9" grpId="8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9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0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8250"/>
                            </p:stCondLst>
                            <p:childTnLst>
                              <p:par>
                                <p:cTn id="352" presetClass="entr" nodeType="afterEffect" presetID="9" grpId="8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3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4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28750"/>
                            </p:stCondLst>
                            <p:childTnLst>
                              <p:par>
                                <p:cTn id="356" presetClass="entr" nodeType="afterEffect" presetID="9" grpId="8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7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29250"/>
                            </p:stCondLst>
                            <p:childTnLst>
                              <p:par>
                                <p:cTn id="360" presetClass="entr" nodeType="afterEffect" presetID="9" grpId="9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1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2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9750"/>
                            </p:stCondLst>
                            <p:childTnLst>
                              <p:par>
                                <p:cTn id="364" presetClass="entr" nodeType="afterEffect" presetID="9" grpId="9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5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6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30250"/>
                            </p:stCondLst>
                            <p:childTnLst>
                              <p:par>
                                <p:cTn id="368" presetClass="entr" nodeType="afterEffect" presetID="9" grpId="9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9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0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750"/>
                            </p:stCondLst>
                            <p:childTnLst>
                              <p:par>
                                <p:cTn id="372" presetClass="entr" nodeType="afterEffect" presetID="9" grpId="9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3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4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31250"/>
                            </p:stCondLst>
                            <p:childTnLst>
                              <p:par>
                                <p:cTn id="376" presetClass="entr" nodeType="afterEffect" presetID="9" grpId="9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7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8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31750"/>
                            </p:stCondLst>
                            <p:childTnLst>
                              <p:par>
                                <p:cTn id="380" presetClass="entr" nodeType="afterEffect" presetID="9" grpId="9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1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2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32250"/>
                            </p:stCondLst>
                            <p:childTnLst>
                              <p:par>
                                <p:cTn id="384" presetClass="entr" nodeType="afterEffect" presetID="9" grpId="9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5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6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2750"/>
                            </p:stCondLst>
                            <p:childTnLst>
                              <p:par>
                                <p:cTn id="388" presetClass="entr" nodeType="afterEffect" presetID="9" grpId="9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9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0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33250"/>
                            </p:stCondLst>
                            <p:childTnLst>
                              <p:par>
                                <p:cTn id="392" presetClass="entr" nodeType="afterEffect" presetID="9" grpId="9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3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4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33750"/>
                            </p:stCondLst>
                            <p:childTnLst>
                              <p:par>
                                <p:cTn id="396" presetClass="entr" nodeType="afterEffect" presetID="9" grpId="9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7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8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4250"/>
                            </p:stCondLst>
                            <p:childTnLst>
                              <p:par>
                                <p:cTn id="400" presetClass="entr" nodeType="afterEffect" presetID="9" grpId="10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1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2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34750"/>
                            </p:stCondLst>
                            <p:childTnLst>
                              <p:par>
                                <p:cTn id="404" presetClass="entr" nodeType="afterEffect" presetID="9" grpId="10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5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6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35250"/>
                            </p:stCondLst>
                            <p:childTnLst>
                              <p:par>
                                <p:cTn id="408" presetClass="entr" nodeType="afterEffect" presetID="9" grpId="10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9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0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35750"/>
                            </p:stCondLst>
                            <p:childTnLst>
                              <p:par>
                                <p:cTn id="412" presetClass="entr" nodeType="afterEffect" presetID="9" grpId="10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3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4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6250"/>
                            </p:stCondLst>
                            <p:childTnLst>
                              <p:par>
                                <p:cTn id="416" presetClass="entr" nodeType="afterEffect" presetID="9" grpId="10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7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8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36750"/>
                            </p:stCondLst>
                            <p:childTnLst>
                              <p:par>
                                <p:cTn id="420" presetClass="entr" nodeType="afterEffect" presetID="9" grpId="10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1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2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7250"/>
                            </p:stCondLst>
                            <p:childTnLst>
                              <p:par>
                                <p:cTn id="424" presetClass="entr" nodeType="afterEffect" presetID="9" grpId="10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5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6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37750"/>
                            </p:stCondLst>
                            <p:childTnLst>
                              <p:par>
                                <p:cTn id="428" presetClass="entr" nodeType="afterEffect" presetID="9" grpId="10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9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0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38250"/>
                            </p:stCondLst>
                            <p:childTnLst>
                              <p:par>
                                <p:cTn id="432" presetClass="entr" nodeType="afterEffect" presetID="9" grpId="10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3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4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38750"/>
                            </p:stCondLst>
                            <p:childTnLst>
                              <p:par>
                                <p:cTn id="436" presetClass="entr" nodeType="afterEffect" presetID="9" grpId="10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7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8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39250"/>
                            </p:stCondLst>
                            <p:childTnLst>
                              <p:par>
                                <p:cTn id="440" presetClass="entr" nodeType="afterEffect" presetID="9" grpId="1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1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2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39750"/>
                            </p:stCondLst>
                            <p:childTnLst>
                              <p:par>
                                <p:cTn id="444" presetClass="entr" nodeType="afterEffect" presetID="9" grpId="1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5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6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0250"/>
                            </p:stCondLst>
                            <p:childTnLst>
                              <p:par>
                                <p:cTn id="448" presetClass="entr" nodeType="afterEffect" presetID="9" grpId="1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9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0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40750"/>
                            </p:stCondLst>
                            <p:childTnLst>
                              <p:par>
                                <p:cTn id="452" presetClass="entr" nodeType="afterEffect" presetID="9" grpId="1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3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4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41250"/>
                            </p:stCondLst>
                            <p:childTnLst>
                              <p:par>
                                <p:cTn id="456" presetClass="entr" nodeType="afterEffect" presetID="9" grpId="1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7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8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41750"/>
                            </p:stCondLst>
                            <p:childTnLst>
                              <p:par>
                                <p:cTn id="460" presetClass="entr" nodeType="afterEffect" presetID="9" grpId="1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1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2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42250"/>
                            </p:stCondLst>
                            <p:childTnLst>
                              <p:par>
                                <p:cTn id="464" presetClass="entr" nodeType="afterEffect" presetID="9" grpId="1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5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6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42750"/>
                            </p:stCondLst>
                            <p:childTnLst>
                              <p:par>
                                <p:cTn id="468" presetClass="entr" nodeType="afterEffect" presetID="9" grpId="1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9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0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43250"/>
                            </p:stCondLst>
                            <p:childTnLst>
                              <p:par>
                                <p:cTn id="472" presetClass="entr" nodeType="afterEffect" presetID="9" grpId="1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3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4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43750"/>
                            </p:stCondLst>
                            <p:childTnLst>
                              <p:par>
                                <p:cTn id="476" presetClass="entr" nodeType="afterEffect" presetID="9" grpId="1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7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8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44250"/>
                            </p:stCondLst>
                            <p:childTnLst>
                              <p:par>
                                <p:cTn id="480" presetClass="entr" nodeType="afterEffect" presetID="9" grpId="1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1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44750"/>
                            </p:stCondLst>
                            <p:childTnLst>
                              <p:par>
                                <p:cTn id="484" presetClass="entr" nodeType="afterEffect" presetID="9" grpId="1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5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6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45250"/>
                            </p:stCondLst>
                            <p:childTnLst>
                              <p:par>
                                <p:cTn id="488" presetClass="entr" nodeType="afterEffect" presetID="9" grpId="1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9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0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45750"/>
                            </p:stCondLst>
                            <p:childTnLst>
                              <p:par>
                                <p:cTn id="492" presetClass="entr" nodeType="afterEffect" presetID="9" grpId="1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3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4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6250"/>
                            </p:stCondLst>
                            <p:childTnLst>
                              <p:par>
                                <p:cTn id="496" presetClass="entr" nodeType="afterEffect" presetID="9" grpId="1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7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8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46750"/>
                            </p:stCondLst>
                            <p:childTnLst>
                              <p:par>
                                <p:cTn id="500" presetClass="entr" nodeType="afterEffect" presetID="9" grpId="1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1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2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47250"/>
                            </p:stCondLst>
                            <p:childTnLst>
                              <p:par>
                                <p:cTn id="504" presetClass="entr" nodeType="afterEffect" presetID="9" grpId="1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5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6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47750"/>
                            </p:stCondLst>
                            <p:childTnLst>
                              <p:par>
                                <p:cTn id="508" presetClass="entr" nodeType="afterEffect" presetID="9" grpId="1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9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0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48250"/>
                            </p:stCondLst>
                            <p:childTnLst>
                              <p:par>
                                <p:cTn id="512" presetClass="entr" nodeType="afterEffect" presetID="9" grpId="1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3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4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48750"/>
                            </p:stCondLst>
                            <p:childTnLst>
                              <p:par>
                                <p:cTn id="516" presetClass="entr" nodeType="afterEffect" presetID="9" grpId="1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7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8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49250"/>
                            </p:stCondLst>
                            <p:childTnLst>
                              <p:par>
                                <p:cTn id="520" presetClass="entr" nodeType="afterEffect" presetID="9" grpId="1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1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2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1" grpId="104"/>
      <p:bldP build="whole" bldLvl="1" animBg="1" rev="0" advAuto="0" spid="797" grpId="100"/>
      <p:bldP build="whole" bldLvl="1" animBg="1" rev="0" advAuto="0" spid="871" grpId="56"/>
      <p:bldP build="whole" bldLvl="1" animBg="1" rev="0" advAuto="0" spid="795" grpId="39"/>
      <p:bldP build="whole" bldLvl="1" animBg="1" rev="0" advAuto="0" spid="818" grpId="121"/>
      <p:bldP build="whole" bldLvl="1" animBg="1" rev="0" advAuto="0" spid="793" grpId="97"/>
      <p:bldP build="whole" bldLvl="1" animBg="1" rev="0" advAuto="0" spid="817" grpId="120"/>
      <p:bldP build="whole" bldLvl="1" animBg="1" rev="0" advAuto="0" spid="792" grpId="96"/>
      <p:bldP build="whole" bldLvl="1" animBg="1" rev="0" advAuto="0" spid="771" grpId="26"/>
      <p:bldP build="whole" bldLvl="1" animBg="1" rev="0" advAuto="0" spid="884" grpId="69"/>
      <p:bldP build="whole" bldLvl="1" animBg="1" rev="0" advAuto="0" spid="1003" grpId="76"/>
      <p:bldP build="whole" bldLvl="1" animBg="1" rev="0" advAuto="0" spid="827" grpId="45"/>
      <p:bldP build="whole" bldLvl="1" animBg="1" rev="0" advAuto="0" spid="804" grpId="107"/>
      <p:bldP build="whole" bldLvl="1" animBg="1" rev="0" advAuto="0" spid="779" grpId="83"/>
      <p:bldP build="whole" bldLvl="1" animBg="1" rev="0" advAuto="0" spid="798" grpId="101"/>
      <p:bldP build="whole" bldLvl="1" animBg="1" rev="0" advAuto="0" spid="875" grpId="60"/>
      <p:bldP build="whole" bldLvl="1" animBg="1" rev="0" advAuto="0" spid="870" grpId="55"/>
      <p:bldP build="whole" bldLvl="1" animBg="1" rev="0" advAuto="0" spid="763" grpId="18"/>
      <p:bldP build="whole" bldLvl="1" animBg="1" rev="0" advAuto="0" spid="765" grpId="20"/>
      <p:bldP build="whole" bldLvl="1" animBg="1" rev="0" advAuto="0" spid="826" grpId="44"/>
      <p:bldP build="whole" bldLvl="1" animBg="1" rev="0" advAuto="0" spid="824" grpId="42"/>
      <p:bldP build="whole" bldLvl="1" animBg="1" rev="0" advAuto="0" spid="892" grpId="37"/>
      <p:bldP build="whole" bldLvl="1" animBg="1" rev="0" advAuto="0" spid="783" grpId="87"/>
      <p:bldP build="whole" bldLvl="1" animBg="1" rev="0" advAuto="0" spid="1008" grpId="6"/>
      <p:bldP build="whole" bldLvl="1" animBg="1" rev="0" advAuto="0" spid="785" grpId="89"/>
      <p:bldP build="whole" bldLvl="1" animBg="1" rev="0" advAuto="0" spid="901" grpId="126"/>
      <p:bldP build="whole" bldLvl="1" animBg="1" rev="0" advAuto="0" spid="759" grpId="14"/>
      <p:bldP build="whole" bldLvl="1" animBg="1" rev="0" advAuto="0" spid="800" grpId="103"/>
      <p:bldP build="whole" bldLvl="1" animBg="1" rev="0" advAuto="0" spid="772" grpId="27"/>
      <p:bldP build="whole" bldLvl="1" animBg="1" rev="0" advAuto="0" spid="833" grpId="51"/>
      <p:bldP build="whole" bldLvl="1" animBg="1" rev="0" advAuto="0" spid="889" grpId="29"/>
      <p:bldP build="whole" bldLvl="1" animBg="1" rev="0" advAuto="0" spid="809" grpId="112"/>
      <p:bldP build="whole" bldLvl="1" animBg="1" rev="0" advAuto="0" spid="777" grpId="81"/>
      <p:bldP build="whole" bldLvl="1" animBg="1" rev="0" advAuto="0" spid="794" grpId="98"/>
      <p:bldP build="whole" bldLvl="1" animBg="1" rev="0" advAuto="0" spid="895" grpId="73"/>
      <p:bldP build="whole" bldLvl="1" animBg="1" rev="0" advAuto="0" spid="823" grpId="41"/>
      <p:bldP build="whole" bldLvl="1" animBg="1" rev="0" advAuto="0" spid="1001" grpId="75"/>
      <p:bldP build="whole" bldLvl="1" animBg="1" rev="0" advAuto="0" spid="1006" grpId="129"/>
      <p:bldP build="whole" bldLvl="1" animBg="1" rev="0" advAuto="0" spid="722" grpId="32"/>
      <p:bldP build="whole" bldLvl="1" animBg="1" rev="0" advAuto="0" spid="880" grpId="65"/>
      <p:bldP build="whole" bldLvl="1" animBg="1" rev="0" advAuto="0" spid="876" grpId="61"/>
      <p:bldP build="whole" bldLvl="1" animBg="1" rev="0" advAuto="0" spid="722" grpId="34"/>
      <p:bldP build="whole" bldLvl="1" animBg="1" rev="0" advAuto="0" spid="769" grpId="24"/>
      <p:bldP build="whole" bldLvl="1" animBg="1" rev="0" advAuto="0" spid="881" grpId="66"/>
      <p:bldP build="whole" bldLvl="1" animBg="1" rev="0" advAuto="0" spid="778" grpId="82"/>
      <p:bldP build="whole" bldLvl="1" animBg="1" rev="0" advAuto="0" spid="877" grpId="62"/>
      <p:bldP build="whole" bldLvl="1" animBg="1" rev="0" advAuto="0" spid="790" grpId="94"/>
      <p:bldP build="whole" bldLvl="1" animBg="1" rev="0" advAuto="0" spid="767" grpId="22"/>
      <p:bldP build="whole" bldLvl="1" animBg="1" rev="0" advAuto="0" spid="760" grpId="15"/>
      <p:bldP build="whole" bldLvl="1" animBg="1" rev="0" advAuto="0" spid="340" grpId="4"/>
      <p:bldP build="whole" bldLvl="1" animBg="1" rev="0" advAuto="0" spid="868" grpId="53"/>
      <p:bldP build="whole" bldLvl="1" animBg="1" rev="0" advAuto="0" spid="886" grpId="71"/>
      <p:bldP build="whole" bldLvl="1" animBg="1" rev="0" advAuto="0" spid="802" grpId="105"/>
      <p:bldP build="whole" bldLvl="1" animBg="1" rev="0" advAuto="0" spid="810" grpId="113"/>
      <p:bldP build="whole" bldLvl="1" animBg="1" rev="0" advAuto="0" spid="830" grpId="48"/>
      <p:bldP build="whole" bldLvl="1" animBg="1" rev="0" advAuto="0" spid="888" grpId="38"/>
      <p:bldP build="whole" bldLvl="1" animBg="1" rev="0" advAuto="0" spid="780" grpId="84"/>
      <p:bldP build="whole" bldLvl="1" animBg="1" rev="0" advAuto="0" spid="882" grpId="67"/>
      <p:bldP build="whole" bldLvl="1" animBg="1" rev="0" advAuto="0" spid="806" grpId="109"/>
      <p:bldP build="whole" bldLvl="1" animBg="1" rev="0" advAuto="0" spid="316" grpId="77"/>
      <p:bldP build="whole" bldLvl="1" animBg="1" rev="0" advAuto="0" spid="869" grpId="54"/>
      <p:bldP build="whole" bldLvl="1" animBg="1" rev="0" advAuto="0" spid="799" grpId="102"/>
      <p:bldP build="whole" bldLvl="1" animBg="1" rev="0" advAuto="0" spid="770" grpId="25"/>
      <p:bldP build="whole" bldLvl="1" animBg="1" rev="0" advAuto="0" spid="900" grpId="74"/>
      <p:bldP build="whole" bldLvl="1" animBg="1" rev="0" advAuto="0" spid="832" grpId="50"/>
      <p:bldP build="whole" bldLvl="1" animBg="1" rev="0" advAuto="0" spid="1002" grpId="11"/>
      <p:bldP build="whole" bldLvl="1" animBg="1" rev="0" advAuto="0" spid="873" grpId="58"/>
      <p:bldP build="whole" bldLvl="1" animBg="1" rev="0" advAuto="0" spid="319" grpId="36"/>
      <p:bldP build="whole" bldLvl="1" animBg="1" rev="0" advAuto="0" spid="789" grpId="93"/>
      <p:bldP build="whole" bldLvl="1" animBg="1" rev="0" advAuto="0" spid="813" grpId="116"/>
      <p:bldP build="whole" bldLvl="1" animBg="1" rev="0" advAuto="0" spid="821" grpId="124"/>
      <p:bldP build="whole" bldLvl="1" animBg="1" rev="0" advAuto="0" spid="782" grpId="86"/>
      <p:bldP build="whole" bldLvl="1" animBg="1" rev="0" advAuto="0" spid="761" grpId="16"/>
      <p:bldP build="whole" bldLvl="1" animBg="1" rev="0" advAuto="0" spid="890" grpId="8"/>
      <p:bldP build="whole" bldLvl="1" animBg="1" rev="0" advAuto="0" spid="268" grpId="12"/>
      <p:bldP build="whole" bldLvl="1" animBg="1" rev="0" advAuto="0" spid="784" grpId="88"/>
      <p:bldP build="whole" bldLvl="1" animBg="1" rev="0" advAuto="0" spid="894" grpId="30"/>
      <p:bldP build="whole" bldLvl="1" animBg="1" rev="0" advAuto="0" spid="885" grpId="70"/>
      <p:bldP build="whole" bldLvl="1" animBg="1" rev="0" advAuto="0" spid="786" grpId="90"/>
      <p:bldP build="whole" bldLvl="1" animBg="1" rev="0" advAuto="0" spid="814" grpId="117"/>
      <p:bldP build="whole" bldLvl="1" animBg="1" rev="0" advAuto="0" spid="879" grpId="64"/>
      <p:bldP build="whole" bldLvl="1" animBg="1" rev="0" advAuto="0" spid="774" grpId="78"/>
      <p:bldP build="whole" bldLvl="1" animBg="1" rev="0" advAuto="0" spid="893" grpId="2"/>
      <p:bldP build="whole" bldLvl="1" animBg="1" rev="0" advAuto="0" spid="788" grpId="92"/>
      <p:bldP build="whole" bldLvl="1" animBg="1" rev="0" advAuto="0" spid="803" grpId="106"/>
      <p:bldP build="whole" bldLvl="1" animBg="1" rev="0" advAuto="0" spid="1005" grpId="128"/>
      <p:bldP build="whole" bldLvl="1" animBg="1" rev="0" advAuto="0" spid="812" grpId="115"/>
      <p:bldP build="whole" bldLvl="1" animBg="1" rev="0" advAuto="0" spid="758" grpId="13"/>
      <p:bldP build="whole" bldLvl="1" animBg="1" rev="0" advAuto="0" spid="822" grpId="40"/>
      <p:bldP build="whole" bldLvl="1" animBg="1" rev="0" advAuto="0" spid="872" grpId="57"/>
      <p:bldP build="whole" bldLvl="1" animBg="1" rev="0" advAuto="0" spid="255" grpId="10"/>
      <p:bldP build="whole" bldLvl="1" animBg="1" rev="0" advAuto="0" spid="1054" grpId="3"/>
      <p:bldP build="whole" bldLvl="1" animBg="1" rev="0" advAuto="0" spid="781" grpId="85"/>
      <p:bldP build="whole" bldLvl="1" animBg="1" rev="0" advAuto="0" spid="820" grpId="123"/>
      <p:bldP build="whole" bldLvl="1" animBg="1" rev="0" advAuto="0" spid="787" grpId="91"/>
      <p:bldP build="whole" bldLvl="1" animBg="1" rev="0" advAuto="0" spid="808" grpId="111"/>
      <p:bldP build="whole" bldLvl="1" animBg="1" rev="0" advAuto="0" spid="819" grpId="122"/>
      <p:bldP build="whole" bldLvl="1" animBg="1" rev="0" advAuto="0" spid="891" grpId="130"/>
      <p:bldP build="whole" bldLvl="1" animBg="1" rev="0" advAuto="0" spid="867" grpId="52"/>
      <p:bldP build="whole" bldLvl="1" animBg="1" rev="0" advAuto="0" spid="896" grpId="31"/>
      <p:bldP build="whole" bldLvl="1" animBg="1" rev="0" advAuto="0" spid="768" grpId="23"/>
      <p:bldP build="whole" bldLvl="1" animBg="1" rev="0" advAuto="0" spid="807" grpId="110"/>
      <p:bldP build="whole" bldLvl="1" animBg="1" rev="0" advAuto="0" spid="829" grpId="47"/>
      <p:bldP build="whole" bldLvl="1" animBg="1" rev="0" advAuto="0" spid="1009" grpId="7"/>
      <p:bldP build="whole" bldLvl="1" animBg="1" rev="0" advAuto="0" spid="773" grpId="28"/>
      <p:bldP build="whole" bldLvl="1" animBg="1" rev="0" advAuto="0" spid="762" grpId="17"/>
      <p:bldP build="whole" bldLvl="1" animBg="1" rev="0" advAuto="0" spid="831" grpId="49"/>
      <p:bldP build="whole" bldLvl="1" animBg="1" rev="0" advAuto="0" spid="805" grpId="108"/>
      <p:bldP build="whole" bldLvl="1" animBg="1" rev="0" advAuto="0" spid="764" grpId="19"/>
      <p:bldP build="whole" bldLvl="1" animBg="1" rev="0" advAuto="0" spid="883" grpId="68"/>
      <p:bldP build="whole" bldLvl="1" animBg="1" rev="0" advAuto="0" spid="899" grpId="125"/>
      <p:bldP build="whole" bldLvl="1" animBg="1" rev="0" advAuto="0" spid="815" grpId="118"/>
      <p:bldP build="whole" bldLvl="1" animBg="1" rev="0" advAuto="0" spid="322" grpId="35"/>
      <p:bldP build="whole" bldLvl="1" animBg="1" rev="0" advAuto="0" spid="811" grpId="114"/>
      <p:bldP build="whole" bldLvl="1" animBg="1" rev="0" advAuto="0" spid="897" grpId="9"/>
      <p:bldP build="whole" bldLvl="1" animBg="1" rev="0" advAuto="0" spid="1007" grpId="5"/>
      <p:bldP build="whole" bldLvl="1" animBg="1" rev="0" advAuto="0" spid="878" grpId="63"/>
      <p:bldP build="whole" bldLvl="1" animBg="1" rev="0" advAuto="0" spid="776" grpId="80"/>
      <p:bldP build="whole" bldLvl="1" animBg="1" rev="0" advAuto="0" spid="874" grpId="59"/>
      <p:bldP build="whole" bldLvl="1" animBg="1" rev="0" advAuto="0" spid="828" grpId="46"/>
      <p:bldP build="whole" bldLvl="1" animBg="1" rev="0" advAuto="0" spid="775" grpId="79"/>
      <p:bldP build="whole" bldLvl="1" animBg="1" rev="0" advAuto="0" spid="1004" grpId="127"/>
      <p:bldP build="whole" bldLvl="1" animBg="1" rev="0" advAuto="0" spid="796" grpId="99"/>
      <p:bldP build="whole" bldLvl="1" animBg="1" rev="0" advAuto="0" spid="825" grpId="43"/>
      <p:bldP build="whole" bldLvl="1" animBg="1" rev="0" advAuto="0" spid="766" grpId="21"/>
      <p:bldP build="whole" bldLvl="1" animBg="1" rev="0" advAuto="0" spid="887" grpId="72"/>
      <p:bldP build="whole" bldLvl="1" animBg="1" rev="0" advAuto="0" spid="791" grpId="95"/>
      <p:bldP build="whole" bldLvl="1" animBg="1" rev="0" advAuto="0" spid="816" grpId="119"/>
      <p:bldP build="whole" bldLvl="1" animBg="1" rev="0" advAuto="0" spid="7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Shape 20"/>
          <p:cNvSpPr txBox="1"/>
          <p:nvPr/>
        </p:nvSpPr>
        <p:spPr>
          <a:xfrm>
            <a:off x="436996" y="592898"/>
            <a:ext cx="3926264" cy="169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defTabSz="866986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Chemotherapy</a:t>
            </a:r>
          </a:p>
          <a:p>
            <a:pPr defTabSz="866986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+</a:t>
            </a:r>
          </a:p>
          <a:p>
            <a:pPr defTabSz="866986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PD-1/PD-L1 inhibitors</a:t>
            </a:r>
          </a:p>
        </p:txBody>
      </p:sp>
      <p:sp>
        <p:nvSpPr>
          <p:cNvPr id="1066" name="Shape 22"/>
          <p:cNvSpPr txBox="1"/>
          <p:nvPr/>
        </p:nvSpPr>
        <p:spPr>
          <a:xfrm>
            <a:off x="605101" y="6265288"/>
            <a:ext cx="4492977" cy="942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1" tIns="65021" rIns="65021" bIns="65021">
            <a:spAutoFit/>
          </a:bodyPr>
          <a:lstStyle>
            <a:lvl1pPr defTabSz="866986"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tumor cells and tumor microenvironment</a:t>
            </a:r>
          </a:p>
        </p:txBody>
      </p:sp>
      <p:grpSp>
        <p:nvGrpSpPr>
          <p:cNvPr id="1071" name="Group 27"/>
          <p:cNvGrpSpPr/>
          <p:nvPr/>
        </p:nvGrpSpPr>
        <p:grpSpPr>
          <a:xfrm>
            <a:off x="4417691" y="1533480"/>
            <a:ext cx="3683365" cy="2183167"/>
            <a:chOff x="-1" y="0"/>
            <a:chExt cx="3683363" cy="2183165"/>
          </a:xfrm>
        </p:grpSpPr>
        <p:pic>
          <p:nvPicPr>
            <p:cNvPr id="1067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2352" t="32982" r="53500" b="45745"/>
            <a:stretch>
              <a:fillRect/>
            </a:stretch>
          </p:blipFill>
          <p:spPr>
            <a:xfrm>
              <a:off x="804322" y="275705"/>
              <a:ext cx="1584624" cy="14941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68" name="Shape 24"/>
            <p:cNvSpPr txBox="1"/>
            <p:nvPr/>
          </p:nvSpPr>
          <p:spPr>
            <a:xfrm>
              <a:off x="-2" y="1646723"/>
              <a:ext cx="3683364" cy="536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>
              <a:lvl1pPr defTabSz="866986">
                <a:defRPr sz="2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↑ antigen presenting cells</a:t>
              </a:r>
            </a:p>
          </p:txBody>
        </p:sp>
        <p:sp>
          <p:nvSpPr>
            <p:cNvPr id="1069" name="Shape 25"/>
            <p:cNvSpPr/>
            <p:nvPr/>
          </p:nvSpPr>
          <p:spPr>
            <a:xfrm>
              <a:off x="2046206" y="129493"/>
              <a:ext cx="1180422" cy="5364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>
              <a:lvl1pPr defTabSz="866986">
                <a:defRPr sz="2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↑ MHC</a:t>
              </a:r>
            </a:p>
          </p:txBody>
        </p:sp>
        <p:sp>
          <p:nvSpPr>
            <p:cNvPr id="1070" name="Shape 26"/>
            <p:cNvSpPr/>
            <p:nvPr/>
          </p:nvSpPr>
          <p:spPr>
            <a:xfrm>
              <a:off x="996352" y="-1"/>
              <a:ext cx="322626" cy="523743"/>
            </a:xfrm>
            <a:prstGeom prst="rect">
              <a:avLst/>
            </a:prstGeom>
            <a:solidFill>
              <a:srgbClr val="C0504D"/>
            </a:solidFill>
            <a:ln w="25400" cap="flat">
              <a:solidFill>
                <a:srgbClr val="8C3A38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>
              <a:lvl1pPr algn="l" defTabSz="866986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1075" name="Group 31"/>
          <p:cNvGrpSpPr/>
          <p:nvPr/>
        </p:nvGrpSpPr>
        <p:grpSpPr>
          <a:xfrm>
            <a:off x="3946496" y="6628337"/>
            <a:ext cx="4625756" cy="1669050"/>
            <a:chOff x="0" y="-1"/>
            <a:chExt cx="4625755" cy="1669048"/>
          </a:xfrm>
        </p:grpSpPr>
        <p:pic>
          <p:nvPicPr>
            <p:cNvPr id="1072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2445" t="74721" r="38362" b="4221"/>
            <a:stretch>
              <a:fillRect/>
            </a:stretch>
          </p:blipFill>
          <p:spPr>
            <a:xfrm>
              <a:off x="1520680" y="78413"/>
              <a:ext cx="1584163" cy="1089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73" name="Shape 29"/>
            <p:cNvSpPr txBox="1"/>
            <p:nvPr/>
          </p:nvSpPr>
          <p:spPr>
            <a:xfrm>
              <a:off x="-1" y="1132605"/>
              <a:ext cx="4625756" cy="536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>
              <a:lvl1pPr defTabSz="866986">
                <a:defRPr sz="2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↓ myeloid derivative suppressive</a:t>
              </a:r>
            </a:p>
          </p:txBody>
        </p:sp>
        <p:sp>
          <p:nvSpPr>
            <p:cNvPr id="1074" name="Shape 30"/>
            <p:cNvSpPr/>
            <p:nvPr/>
          </p:nvSpPr>
          <p:spPr>
            <a:xfrm>
              <a:off x="1595534" y="-2"/>
              <a:ext cx="322626" cy="523743"/>
            </a:xfrm>
            <a:prstGeom prst="rect">
              <a:avLst/>
            </a:prstGeom>
            <a:solidFill>
              <a:srgbClr val="C0504D"/>
            </a:solidFill>
            <a:ln w="25400" cap="flat">
              <a:solidFill>
                <a:srgbClr val="8C3A38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>
              <a:lvl1pPr algn="l" defTabSz="866986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3</a:t>
              </a:r>
            </a:p>
          </p:txBody>
        </p:sp>
      </p:grpSp>
      <p:grpSp>
        <p:nvGrpSpPr>
          <p:cNvPr id="1078" name="Group 34"/>
          <p:cNvGrpSpPr/>
          <p:nvPr/>
        </p:nvGrpSpPr>
        <p:grpSpPr>
          <a:xfrm>
            <a:off x="8098693" y="5452978"/>
            <a:ext cx="2245856" cy="2061730"/>
            <a:chOff x="0" y="-1"/>
            <a:chExt cx="2245854" cy="2061728"/>
          </a:xfrm>
        </p:grpSpPr>
        <p:pic>
          <p:nvPicPr>
            <p:cNvPr id="1076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5579" t="40515" r="0" b="25548"/>
            <a:stretch>
              <a:fillRect/>
            </a:stretch>
          </p:blipFill>
          <p:spPr>
            <a:xfrm>
              <a:off x="-1" y="104669"/>
              <a:ext cx="2245855" cy="19570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77" name="Shape 33"/>
            <p:cNvSpPr/>
            <p:nvPr/>
          </p:nvSpPr>
          <p:spPr>
            <a:xfrm>
              <a:off x="591924" y="-2"/>
              <a:ext cx="322627" cy="523743"/>
            </a:xfrm>
            <a:prstGeom prst="rect">
              <a:avLst/>
            </a:prstGeom>
            <a:solidFill>
              <a:srgbClr val="C0504D"/>
            </a:solidFill>
            <a:ln w="25400" cap="flat">
              <a:solidFill>
                <a:srgbClr val="8C3A38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>
              <a:lvl1pPr algn="l" defTabSz="866986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5</a:t>
              </a:r>
            </a:p>
          </p:txBody>
        </p:sp>
      </p:grpSp>
      <p:grpSp>
        <p:nvGrpSpPr>
          <p:cNvPr id="1085" name="Group 41"/>
          <p:cNvGrpSpPr/>
          <p:nvPr/>
        </p:nvGrpSpPr>
        <p:grpSpPr>
          <a:xfrm>
            <a:off x="4139330" y="3983212"/>
            <a:ext cx="3183983" cy="2633860"/>
            <a:chOff x="-1" y="-1"/>
            <a:chExt cx="3183981" cy="2633858"/>
          </a:xfrm>
        </p:grpSpPr>
        <p:grpSp>
          <p:nvGrpSpPr>
            <p:cNvPr id="1083" name="Group 39"/>
            <p:cNvGrpSpPr/>
            <p:nvPr/>
          </p:nvGrpSpPr>
          <p:grpSpPr>
            <a:xfrm>
              <a:off x="671471" y="-2"/>
              <a:ext cx="2512510" cy="2633860"/>
              <a:chOff x="0" y="0"/>
              <a:chExt cx="2512509" cy="2633858"/>
            </a:xfrm>
          </p:grpSpPr>
          <p:grpSp>
            <p:nvGrpSpPr>
              <p:cNvPr id="1081" name="Group 37"/>
              <p:cNvGrpSpPr/>
              <p:nvPr/>
            </p:nvGrpSpPr>
            <p:grpSpPr>
              <a:xfrm>
                <a:off x="-1" y="225822"/>
                <a:ext cx="2512511" cy="2408037"/>
                <a:chOff x="0" y="0"/>
                <a:chExt cx="2512509" cy="2408035"/>
              </a:xfrm>
            </p:grpSpPr>
            <p:pic>
              <p:nvPicPr>
                <p:cNvPr id="1079" name="image1.png" descr="image1.png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2808" t="25382" r="76377" b="42803"/>
                <a:stretch>
                  <a:fillRect/>
                </a:stretch>
              </p:blipFill>
              <p:spPr>
                <a:xfrm>
                  <a:off x="-1" y="-1"/>
                  <a:ext cx="2512511" cy="240803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080" name="Shape 36"/>
                <p:cNvSpPr/>
                <p:nvPr/>
              </p:nvSpPr>
              <p:spPr>
                <a:xfrm>
                  <a:off x="3598" y="1038017"/>
                  <a:ext cx="670693" cy="68256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l" defTabSz="866986">
                    <a:defRPr sz="34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1082" name="Shape 38"/>
              <p:cNvSpPr/>
              <p:nvPr/>
            </p:nvSpPr>
            <p:spPr>
              <a:xfrm>
                <a:off x="560760" y="-1"/>
                <a:ext cx="322627" cy="523743"/>
              </a:xfrm>
              <a:prstGeom prst="rect">
                <a:avLst/>
              </a:prstGeom>
              <a:solidFill>
                <a:srgbClr val="C0504D"/>
              </a:solidFill>
              <a:ln w="25400" cap="flat">
                <a:solidFill>
                  <a:srgbClr val="8C3A38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1" tIns="65021" rIns="65021" bIns="65021" numCol="1" anchor="t">
                <a:spAutoFit/>
              </a:bodyPr>
              <a:lstStyle>
                <a:lvl1pPr algn="l" defTabSz="866986">
                  <a:defRPr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2</a:t>
                </a:r>
              </a:p>
            </p:txBody>
          </p:sp>
        </p:grpSp>
        <p:sp>
          <p:nvSpPr>
            <p:cNvPr id="1084" name="Shape 40"/>
            <p:cNvSpPr txBox="1"/>
            <p:nvPr/>
          </p:nvSpPr>
          <p:spPr>
            <a:xfrm>
              <a:off x="-1" y="1326409"/>
              <a:ext cx="1639123" cy="536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>
              <a:lvl1pPr defTabSz="866986">
                <a:defRPr sz="2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tumor cells</a:t>
              </a:r>
            </a:p>
          </p:txBody>
        </p:sp>
      </p:grpSp>
      <p:grpSp>
        <p:nvGrpSpPr>
          <p:cNvPr id="1091" name="Group 47"/>
          <p:cNvGrpSpPr/>
          <p:nvPr/>
        </p:nvGrpSpPr>
        <p:grpSpPr>
          <a:xfrm>
            <a:off x="10762802" y="4526688"/>
            <a:ext cx="2125013" cy="1646233"/>
            <a:chOff x="0" y="0"/>
            <a:chExt cx="2125012" cy="1646232"/>
          </a:xfrm>
        </p:grpSpPr>
        <p:pic>
          <p:nvPicPr>
            <p:cNvPr id="1086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5" t="41168" r="83902" b="46099"/>
            <a:stretch>
              <a:fillRect/>
            </a:stretch>
          </p:blipFill>
          <p:spPr>
            <a:xfrm>
              <a:off x="817252" y="372649"/>
              <a:ext cx="602630" cy="6861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7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5" t="41168" r="83902" b="46099"/>
            <a:stretch>
              <a:fillRect/>
            </a:stretch>
          </p:blipFill>
          <p:spPr>
            <a:xfrm>
              <a:off x="318748" y="0"/>
              <a:ext cx="602627" cy="6861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8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5" t="41168" r="83902" b="46099"/>
            <a:stretch>
              <a:fillRect/>
            </a:stretch>
          </p:blipFill>
          <p:spPr>
            <a:xfrm>
              <a:off x="1241637" y="102589"/>
              <a:ext cx="602627" cy="6861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9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5" t="41168" r="83902" b="46099"/>
            <a:stretch>
              <a:fillRect/>
            </a:stretch>
          </p:blipFill>
          <p:spPr>
            <a:xfrm>
              <a:off x="0" y="462961"/>
              <a:ext cx="602626" cy="6861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90" name="Shape 46"/>
            <p:cNvSpPr txBox="1"/>
            <p:nvPr/>
          </p:nvSpPr>
          <p:spPr>
            <a:xfrm>
              <a:off x="112319" y="1109790"/>
              <a:ext cx="2012694" cy="536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>
              <a:lvl1pPr defTabSz="866986">
                <a:defRPr sz="2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↓ tumor cells</a:t>
              </a:r>
            </a:p>
          </p:txBody>
        </p:sp>
      </p:grpSp>
      <p:pic>
        <p:nvPicPr>
          <p:cNvPr id="109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1505538" y="2635491"/>
            <a:ext cx="685805" cy="30738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</p:pic>
      <p:grpSp>
        <p:nvGrpSpPr>
          <p:cNvPr id="1098" name="Group 55"/>
          <p:cNvGrpSpPr/>
          <p:nvPr/>
        </p:nvGrpSpPr>
        <p:grpSpPr>
          <a:xfrm>
            <a:off x="8340120" y="2177899"/>
            <a:ext cx="2024594" cy="2152719"/>
            <a:chOff x="0" y="-2"/>
            <a:chExt cx="2024592" cy="2152718"/>
          </a:xfrm>
        </p:grpSpPr>
        <p:grpSp>
          <p:nvGrpSpPr>
            <p:cNvPr id="1096" name="Group 53"/>
            <p:cNvGrpSpPr/>
            <p:nvPr/>
          </p:nvGrpSpPr>
          <p:grpSpPr>
            <a:xfrm>
              <a:off x="123077" y="-3"/>
              <a:ext cx="1901516" cy="2152719"/>
              <a:chOff x="-1" y="0"/>
              <a:chExt cx="1901514" cy="2152717"/>
            </a:xfrm>
          </p:grpSpPr>
          <p:pic>
            <p:nvPicPr>
              <p:cNvPr id="1093" name="image1.png" descr="image1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57369" t="36071" r="26112" b="36069"/>
              <a:stretch>
                <a:fillRect/>
              </a:stretch>
            </p:blipFill>
            <p:spPr>
              <a:xfrm>
                <a:off x="85917" y="232600"/>
                <a:ext cx="1815597" cy="19201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94" name="Shape 51"/>
              <p:cNvSpPr/>
              <p:nvPr/>
            </p:nvSpPr>
            <p:spPr>
              <a:xfrm>
                <a:off x="-2" y="169518"/>
                <a:ext cx="244547" cy="7253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095" name="Shape 52"/>
              <p:cNvSpPr/>
              <p:nvPr/>
            </p:nvSpPr>
            <p:spPr>
              <a:xfrm>
                <a:off x="944224" y="-1"/>
                <a:ext cx="434796" cy="72529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1097" name="Shape 54"/>
            <p:cNvSpPr/>
            <p:nvPr/>
          </p:nvSpPr>
          <p:spPr>
            <a:xfrm>
              <a:off x="-1" y="421248"/>
              <a:ext cx="322626" cy="523743"/>
            </a:xfrm>
            <a:prstGeom prst="rect">
              <a:avLst/>
            </a:prstGeom>
            <a:solidFill>
              <a:srgbClr val="C0504D"/>
            </a:solidFill>
            <a:ln w="25400" cap="flat">
              <a:solidFill>
                <a:srgbClr val="8C3A38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>
              <a:lvl1pPr algn="l" defTabSz="866986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</a:t>
              </a:r>
            </a:p>
          </p:txBody>
        </p:sp>
      </p:grpSp>
      <p:grpSp>
        <p:nvGrpSpPr>
          <p:cNvPr id="1144" name="Group 101"/>
          <p:cNvGrpSpPr/>
          <p:nvPr/>
        </p:nvGrpSpPr>
        <p:grpSpPr>
          <a:xfrm>
            <a:off x="201173" y="3126743"/>
            <a:ext cx="4397909" cy="3238107"/>
            <a:chOff x="0" y="0"/>
            <a:chExt cx="4397907" cy="3238105"/>
          </a:xfrm>
        </p:grpSpPr>
        <p:pic>
          <p:nvPicPr>
            <p:cNvPr id="1099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2352" t="42875" r="59859" b="45745"/>
            <a:stretch>
              <a:fillRect/>
            </a:stretch>
          </p:blipFill>
          <p:spPr>
            <a:xfrm rot="19440000">
              <a:off x="3450159" y="1442322"/>
              <a:ext cx="807435" cy="7397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132" name="Group 89"/>
            <p:cNvGrpSpPr/>
            <p:nvPr/>
          </p:nvGrpSpPr>
          <p:grpSpPr>
            <a:xfrm>
              <a:off x="621673" y="352163"/>
              <a:ext cx="3174972" cy="2387903"/>
              <a:chOff x="0" y="0"/>
              <a:chExt cx="3174971" cy="2387902"/>
            </a:xfrm>
          </p:grpSpPr>
          <p:sp>
            <p:nvSpPr>
              <p:cNvPr id="1100" name="Shape 57"/>
              <p:cNvSpPr/>
              <p:nvPr/>
            </p:nvSpPr>
            <p:spPr>
              <a:xfrm>
                <a:off x="1744114" y="1079289"/>
                <a:ext cx="712333" cy="605295"/>
              </a:xfrm>
              <a:prstGeom prst="ellipse">
                <a:avLst/>
              </a:prstGeom>
              <a:noFill/>
              <a:ln w="12700" cap="flat">
                <a:solidFill>
                  <a:srgbClr val="F79646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01" name="Shape 58"/>
              <p:cNvSpPr/>
              <p:nvPr/>
            </p:nvSpPr>
            <p:spPr>
              <a:xfrm>
                <a:off x="1980537" y="1344236"/>
                <a:ext cx="300999" cy="259927"/>
              </a:xfrm>
              <a:prstGeom prst="ellipse">
                <a:avLst/>
              </a:prstGeom>
              <a:solidFill>
                <a:srgbClr val="FF93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02" name="Shape 59"/>
              <p:cNvSpPr/>
              <p:nvPr/>
            </p:nvSpPr>
            <p:spPr>
              <a:xfrm>
                <a:off x="775363" y="987027"/>
                <a:ext cx="712333" cy="605295"/>
              </a:xfrm>
              <a:prstGeom prst="ellipse">
                <a:avLst/>
              </a:prstGeom>
              <a:noFill/>
              <a:ln w="12700" cap="flat">
                <a:solidFill>
                  <a:srgbClr val="F79646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03" name="Shape 60"/>
              <p:cNvSpPr/>
              <p:nvPr/>
            </p:nvSpPr>
            <p:spPr>
              <a:xfrm>
                <a:off x="1011784" y="1251974"/>
                <a:ext cx="300999" cy="259925"/>
              </a:xfrm>
              <a:prstGeom prst="ellipse">
                <a:avLst/>
              </a:prstGeom>
              <a:solidFill>
                <a:srgbClr val="FF93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04" name="Shape 61"/>
              <p:cNvSpPr/>
              <p:nvPr/>
            </p:nvSpPr>
            <p:spPr>
              <a:xfrm>
                <a:off x="1221296" y="1214799"/>
                <a:ext cx="712333" cy="605295"/>
              </a:xfrm>
              <a:prstGeom prst="ellipse">
                <a:avLst/>
              </a:prstGeom>
              <a:noFill/>
              <a:ln w="12700" cap="flat">
                <a:solidFill>
                  <a:srgbClr val="F79646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05" name="Shape 62"/>
              <p:cNvSpPr/>
              <p:nvPr/>
            </p:nvSpPr>
            <p:spPr>
              <a:xfrm>
                <a:off x="1457718" y="1479745"/>
                <a:ext cx="300999" cy="259927"/>
              </a:xfrm>
              <a:prstGeom prst="ellipse">
                <a:avLst/>
              </a:prstGeom>
              <a:solidFill>
                <a:srgbClr val="FF93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06" name="Shape 63"/>
              <p:cNvSpPr/>
              <p:nvPr/>
            </p:nvSpPr>
            <p:spPr>
              <a:xfrm>
                <a:off x="1221296" y="694862"/>
                <a:ext cx="712333" cy="605295"/>
              </a:xfrm>
              <a:prstGeom prst="ellipse">
                <a:avLst/>
              </a:prstGeom>
              <a:noFill/>
              <a:ln w="12700" cap="flat">
                <a:solidFill>
                  <a:srgbClr val="F79646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07" name="Shape 64"/>
              <p:cNvSpPr/>
              <p:nvPr/>
            </p:nvSpPr>
            <p:spPr>
              <a:xfrm>
                <a:off x="1457718" y="959810"/>
                <a:ext cx="300999" cy="259925"/>
              </a:xfrm>
              <a:prstGeom prst="ellipse">
                <a:avLst/>
              </a:prstGeom>
              <a:solidFill>
                <a:srgbClr val="FF93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08" name="Shape 65"/>
              <p:cNvSpPr/>
              <p:nvPr/>
            </p:nvSpPr>
            <p:spPr>
              <a:xfrm>
                <a:off x="1889449" y="510339"/>
                <a:ext cx="712333" cy="605295"/>
              </a:xfrm>
              <a:prstGeom prst="ellipse">
                <a:avLst/>
              </a:prstGeom>
              <a:noFill/>
              <a:ln w="12700" cap="flat">
                <a:solidFill>
                  <a:srgbClr val="F79646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09" name="Shape 66"/>
              <p:cNvSpPr/>
              <p:nvPr/>
            </p:nvSpPr>
            <p:spPr>
              <a:xfrm>
                <a:off x="2125869" y="775285"/>
                <a:ext cx="300999" cy="259925"/>
              </a:xfrm>
              <a:prstGeom prst="ellipse">
                <a:avLst/>
              </a:prstGeom>
              <a:solidFill>
                <a:srgbClr val="FF93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10" name="Shape 67"/>
              <p:cNvSpPr/>
              <p:nvPr/>
            </p:nvSpPr>
            <p:spPr>
              <a:xfrm>
                <a:off x="600449" y="1562850"/>
                <a:ext cx="712333" cy="605295"/>
              </a:xfrm>
              <a:prstGeom prst="ellipse">
                <a:avLst/>
              </a:prstGeom>
              <a:noFill/>
              <a:ln w="12700" cap="flat">
                <a:solidFill>
                  <a:srgbClr val="F79646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11" name="Shape 68"/>
              <p:cNvSpPr/>
              <p:nvPr/>
            </p:nvSpPr>
            <p:spPr>
              <a:xfrm>
                <a:off x="836871" y="1827797"/>
                <a:ext cx="300999" cy="259929"/>
              </a:xfrm>
              <a:prstGeom prst="ellipse">
                <a:avLst/>
              </a:prstGeom>
              <a:solidFill>
                <a:srgbClr val="FF93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12" name="Shape 69"/>
              <p:cNvSpPr/>
              <p:nvPr/>
            </p:nvSpPr>
            <p:spPr>
              <a:xfrm>
                <a:off x="1221296" y="1782607"/>
                <a:ext cx="712333" cy="605295"/>
              </a:xfrm>
              <a:prstGeom prst="ellipse">
                <a:avLst/>
              </a:prstGeom>
              <a:noFill/>
              <a:ln w="12700" cap="flat">
                <a:solidFill>
                  <a:srgbClr val="F79646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13" name="Shape 70"/>
              <p:cNvSpPr/>
              <p:nvPr/>
            </p:nvSpPr>
            <p:spPr>
              <a:xfrm>
                <a:off x="1457718" y="2047555"/>
                <a:ext cx="300999" cy="259925"/>
              </a:xfrm>
              <a:prstGeom prst="ellipse">
                <a:avLst/>
              </a:prstGeom>
              <a:solidFill>
                <a:srgbClr val="FF93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14" name="Shape 71"/>
              <p:cNvSpPr/>
              <p:nvPr/>
            </p:nvSpPr>
            <p:spPr>
              <a:xfrm>
                <a:off x="1801992" y="1564535"/>
                <a:ext cx="712335" cy="605295"/>
              </a:xfrm>
              <a:prstGeom prst="ellipse">
                <a:avLst/>
              </a:prstGeom>
              <a:noFill/>
              <a:ln w="12700" cap="flat">
                <a:solidFill>
                  <a:srgbClr val="F79646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15" name="Shape 72"/>
              <p:cNvSpPr/>
              <p:nvPr/>
            </p:nvSpPr>
            <p:spPr>
              <a:xfrm>
                <a:off x="2038413" y="1829483"/>
                <a:ext cx="300999" cy="259925"/>
              </a:xfrm>
              <a:prstGeom prst="ellipse">
                <a:avLst/>
              </a:prstGeom>
              <a:solidFill>
                <a:srgbClr val="FF93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16" name="Shape 73"/>
              <p:cNvSpPr/>
              <p:nvPr/>
            </p:nvSpPr>
            <p:spPr>
              <a:xfrm>
                <a:off x="1569202" y="271695"/>
                <a:ext cx="712333" cy="605295"/>
              </a:xfrm>
              <a:prstGeom prst="ellipse">
                <a:avLst/>
              </a:prstGeom>
              <a:noFill/>
              <a:ln w="12700" cap="flat">
                <a:solidFill>
                  <a:srgbClr val="F79646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17" name="Shape 74"/>
              <p:cNvSpPr/>
              <p:nvPr/>
            </p:nvSpPr>
            <p:spPr>
              <a:xfrm>
                <a:off x="1805623" y="536641"/>
                <a:ext cx="300999" cy="259925"/>
              </a:xfrm>
              <a:prstGeom prst="ellipse">
                <a:avLst/>
              </a:prstGeom>
              <a:solidFill>
                <a:srgbClr val="FF93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18" name="Shape 75"/>
              <p:cNvSpPr/>
              <p:nvPr/>
            </p:nvSpPr>
            <p:spPr>
              <a:xfrm>
                <a:off x="1032180" y="271695"/>
                <a:ext cx="712333" cy="605295"/>
              </a:xfrm>
              <a:prstGeom prst="ellipse">
                <a:avLst/>
              </a:prstGeom>
              <a:noFill/>
              <a:ln w="12700" cap="flat">
                <a:solidFill>
                  <a:srgbClr val="F79646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19" name="Shape 76"/>
              <p:cNvSpPr/>
              <p:nvPr/>
            </p:nvSpPr>
            <p:spPr>
              <a:xfrm>
                <a:off x="1268602" y="536641"/>
                <a:ext cx="300999" cy="259925"/>
              </a:xfrm>
              <a:prstGeom prst="ellipse">
                <a:avLst/>
              </a:prstGeom>
              <a:solidFill>
                <a:srgbClr val="FF93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20" name="Shape 77"/>
              <p:cNvSpPr/>
              <p:nvPr/>
            </p:nvSpPr>
            <p:spPr>
              <a:xfrm>
                <a:off x="600449" y="490880"/>
                <a:ext cx="712333" cy="605295"/>
              </a:xfrm>
              <a:prstGeom prst="ellipse">
                <a:avLst/>
              </a:prstGeom>
              <a:noFill/>
              <a:ln w="12700" cap="flat">
                <a:solidFill>
                  <a:srgbClr val="F79646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21" name="Shape 78"/>
              <p:cNvSpPr/>
              <p:nvPr/>
            </p:nvSpPr>
            <p:spPr>
              <a:xfrm>
                <a:off x="836871" y="755826"/>
                <a:ext cx="300999" cy="259925"/>
              </a:xfrm>
              <a:prstGeom prst="ellipse">
                <a:avLst/>
              </a:prstGeom>
              <a:solidFill>
                <a:srgbClr val="FF93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22" name="Shape 79"/>
              <p:cNvSpPr/>
              <p:nvPr/>
            </p:nvSpPr>
            <p:spPr>
              <a:xfrm>
                <a:off x="154517" y="1079289"/>
                <a:ext cx="712333" cy="605295"/>
              </a:xfrm>
              <a:prstGeom prst="ellipse">
                <a:avLst/>
              </a:prstGeom>
              <a:noFill/>
              <a:ln w="12700" cap="flat">
                <a:solidFill>
                  <a:srgbClr val="F79646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23" name="Shape 80"/>
              <p:cNvSpPr/>
              <p:nvPr/>
            </p:nvSpPr>
            <p:spPr>
              <a:xfrm>
                <a:off x="390938" y="1344236"/>
                <a:ext cx="300999" cy="259927"/>
              </a:xfrm>
              <a:prstGeom prst="ellipse">
                <a:avLst/>
              </a:prstGeom>
              <a:solidFill>
                <a:srgbClr val="FF93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24" name="Shape 81"/>
              <p:cNvSpPr/>
              <p:nvPr/>
            </p:nvSpPr>
            <p:spPr>
              <a:xfrm>
                <a:off x="2324810" y="1214799"/>
                <a:ext cx="712333" cy="605295"/>
              </a:xfrm>
              <a:prstGeom prst="ellipse">
                <a:avLst/>
              </a:prstGeom>
              <a:noFill/>
              <a:ln w="12700" cap="flat">
                <a:solidFill>
                  <a:srgbClr val="F79646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25" name="Shape 82"/>
              <p:cNvSpPr/>
              <p:nvPr/>
            </p:nvSpPr>
            <p:spPr>
              <a:xfrm>
                <a:off x="2561232" y="1479745"/>
                <a:ext cx="300999" cy="259927"/>
              </a:xfrm>
              <a:prstGeom prst="ellipse">
                <a:avLst/>
              </a:prstGeom>
              <a:solidFill>
                <a:srgbClr val="FF93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26" name="Shape 83"/>
              <p:cNvSpPr/>
              <p:nvPr/>
            </p:nvSpPr>
            <p:spPr>
              <a:xfrm>
                <a:off x="2462636" y="694862"/>
                <a:ext cx="712335" cy="605295"/>
              </a:xfrm>
              <a:prstGeom prst="ellipse">
                <a:avLst/>
              </a:prstGeom>
              <a:noFill/>
              <a:ln w="12700" cap="flat">
                <a:solidFill>
                  <a:srgbClr val="F79646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27" name="Shape 84"/>
              <p:cNvSpPr/>
              <p:nvPr/>
            </p:nvSpPr>
            <p:spPr>
              <a:xfrm>
                <a:off x="2699058" y="959810"/>
                <a:ext cx="300999" cy="259925"/>
              </a:xfrm>
              <a:prstGeom prst="ellipse">
                <a:avLst/>
              </a:prstGeom>
              <a:solidFill>
                <a:srgbClr val="FF93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28" name="Shape 85"/>
              <p:cNvSpPr/>
              <p:nvPr/>
            </p:nvSpPr>
            <p:spPr>
              <a:xfrm>
                <a:off x="-1" y="535896"/>
                <a:ext cx="712333" cy="605295"/>
              </a:xfrm>
              <a:prstGeom prst="ellipse">
                <a:avLst/>
              </a:prstGeom>
              <a:noFill/>
              <a:ln w="12700" cap="flat">
                <a:solidFill>
                  <a:srgbClr val="F79646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29" name="Shape 86"/>
              <p:cNvSpPr/>
              <p:nvPr/>
            </p:nvSpPr>
            <p:spPr>
              <a:xfrm>
                <a:off x="236421" y="800844"/>
                <a:ext cx="300999" cy="259925"/>
              </a:xfrm>
              <a:prstGeom prst="ellipse">
                <a:avLst/>
              </a:prstGeom>
              <a:solidFill>
                <a:srgbClr val="FF93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30" name="Shape 87"/>
              <p:cNvSpPr/>
              <p:nvPr/>
            </p:nvSpPr>
            <p:spPr>
              <a:xfrm>
                <a:off x="411511" y="-1"/>
                <a:ext cx="712333" cy="605295"/>
              </a:xfrm>
              <a:prstGeom prst="ellipse">
                <a:avLst/>
              </a:prstGeom>
              <a:noFill/>
              <a:ln w="12700" cap="flat">
                <a:solidFill>
                  <a:srgbClr val="F79646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31" name="Shape 88"/>
              <p:cNvSpPr/>
              <p:nvPr/>
            </p:nvSpPr>
            <p:spPr>
              <a:xfrm>
                <a:off x="647931" y="264947"/>
                <a:ext cx="300999" cy="259925"/>
              </a:xfrm>
              <a:prstGeom prst="ellipse">
                <a:avLst/>
              </a:prstGeom>
              <a:solidFill>
                <a:srgbClr val="FF93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866986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1133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8435" t="43858" r="26111" b="43858"/>
            <a:stretch>
              <a:fillRect/>
            </a:stretch>
          </p:blipFill>
          <p:spPr>
            <a:xfrm>
              <a:off x="-1" y="628430"/>
              <a:ext cx="519741" cy="734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4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1275" t="74721" r="40446" b="11258"/>
            <a:stretch>
              <a:fillRect/>
            </a:stretch>
          </p:blipFill>
          <p:spPr>
            <a:xfrm>
              <a:off x="1456255" y="2528754"/>
              <a:ext cx="519904" cy="5521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5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1275" t="74721" r="40446" b="11258"/>
            <a:stretch>
              <a:fillRect/>
            </a:stretch>
          </p:blipFill>
          <p:spPr>
            <a:xfrm>
              <a:off x="771516" y="2016381"/>
              <a:ext cx="519904" cy="5521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6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1275" t="74721" r="40446" b="11258"/>
            <a:stretch>
              <a:fillRect/>
            </a:stretch>
          </p:blipFill>
          <p:spPr>
            <a:xfrm>
              <a:off x="3089796" y="543010"/>
              <a:ext cx="519904" cy="5521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7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1275" t="74721" r="40446" b="11258"/>
            <a:stretch>
              <a:fillRect/>
            </a:stretch>
          </p:blipFill>
          <p:spPr>
            <a:xfrm>
              <a:off x="2118168" y="157275"/>
              <a:ext cx="519906" cy="5521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8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1275" t="74721" r="40446" b="11258"/>
            <a:stretch>
              <a:fillRect/>
            </a:stretch>
          </p:blipFill>
          <p:spPr>
            <a:xfrm>
              <a:off x="3107253" y="2086888"/>
              <a:ext cx="519904" cy="5521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9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1275" t="74721" r="40446" b="11258"/>
            <a:stretch>
              <a:fillRect/>
            </a:stretch>
          </p:blipFill>
          <p:spPr>
            <a:xfrm>
              <a:off x="736603" y="365991"/>
              <a:ext cx="519904" cy="5521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0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2352" t="42876" r="59859" b="45746"/>
            <a:stretch>
              <a:fillRect/>
            </a:stretch>
          </p:blipFill>
          <p:spPr>
            <a:xfrm rot="6900000">
              <a:off x="188158" y="1110024"/>
              <a:ext cx="848295" cy="777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1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5579" t="46228" r="14138" b="37191"/>
            <a:stretch>
              <a:fillRect/>
            </a:stretch>
          </p:blipFill>
          <p:spPr>
            <a:xfrm>
              <a:off x="1188188" y="-1"/>
              <a:ext cx="856930" cy="8667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2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5579" t="46228" r="14138" b="37191"/>
            <a:stretch>
              <a:fillRect/>
            </a:stretch>
          </p:blipFill>
          <p:spPr>
            <a:xfrm>
              <a:off x="2113421" y="2371335"/>
              <a:ext cx="856932" cy="866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3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8435" t="43858" r="26111" b="43858"/>
            <a:stretch>
              <a:fillRect/>
            </a:stretch>
          </p:blipFill>
          <p:spPr>
            <a:xfrm>
              <a:off x="3593851" y="452068"/>
              <a:ext cx="519740" cy="734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" name="Tabella"/>
          <p:cNvGraphicFramePr/>
          <p:nvPr/>
        </p:nvGraphicFramePr>
        <p:xfrm>
          <a:off x="4423831" y="4758263"/>
          <a:ext cx="8184493" cy="43965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147615"/>
                <a:gridCol w="5036873"/>
              </a:tblGrid>
              <a:tr h="87931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Immunological mechanism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7931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Cisplatin or Carboplatin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enhanced T cell activation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7931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Taxanes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reduction of the activity of T-reg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7931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Pemetrexed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activation of IFN-y producing NK cells and CD45RO+ memory T cells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7931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Gemcitabine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regulation of TAMs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147" name="Chen S et al; Immunity; 2013"/>
          <p:cNvSpPr txBox="1"/>
          <p:nvPr/>
        </p:nvSpPr>
        <p:spPr>
          <a:xfrm>
            <a:off x="8096838" y="9267956"/>
            <a:ext cx="465909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39682" algn="l" defTabSz="1170432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Mathew et al; Pharmacology &amp; Therapeutic; 2018</a:t>
            </a:r>
          </a:p>
        </p:txBody>
      </p:sp>
      <p:pic>
        <p:nvPicPr>
          <p:cNvPr id="1148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816" y="71436"/>
            <a:ext cx="6551615" cy="49355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0259" y="1223622"/>
            <a:ext cx="9064281" cy="7306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616 patients stage IV naive…"/>
          <p:cNvSpPr txBox="1"/>
          <p:nvPr/>
        </p:nvSpPr>
        <p:spPr>
          <a:xfrm>
            <a:off x="352275" y="995995"/>
            <a:ext cx="2651379" cy="1501768"/>
          </a:xfrm>
          <a:prstGeom prst="rect">
            <a:avLst/>
          </a:prstGeom>
          <a:gradFill>
            <a:gsLst>
              <a:gs pos="0">
                <a:schemeClr val="accent4">
                  <a:hueOff val="-213352"/>
                  <a:satOff val="4761"/>
                  <a:lumOff val="27633"/>
                </a:schemeClr>
              </a:gs>
              <a:gs pos="35000">
                <a:srgbClr val="FFF6CE"/>
              </a:gs>
              <a:gs pos="100000">
                <a:schemeClr val="accent4">
                  <a:hueOff val="-282571"/>
                  <a:satOff val="4761"/>
                  <a:lumOff val="37573"/>
                </a:schemeClr>
              </a:gs>
            </a:gsLst>
            <a:lin ang="16200000"/>
          </a:gradFill>
          <a:ln w="3175">
            <a:solidFill>
              <a:srgbClr val="F9E12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6" tIns="50796" rIns="50796" bIns="50796" anchor="ctr">
            <a:spAutoFit/>
          </a:bodyPr>
          <a:lstStyle/>
          <a:p>
            <a:pPr defTabSz="584195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616 patients stage IV naive</a:t>
            </a:r>
          </a:p>
          <a:p>
            <a:pPr defTabSz="584195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non-squamous</a:t>
            </a:r>
          </a:p>
          <a:p>
            <a:pPr defTabSz="584195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ECOG PS 0-1</a:t>
            </a:r>
          </a:p>
          <a:p>
            <a:pPr defTabSz="584195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EGFR WT</a:t>
            </a:r>
          </a:p>
          <a:p>
            <a:pPr defTabSz="584195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ALK -</a:t>
            </a:r>
          </a:p>
        </p:txBody>
      </p:sp>
      <p:sp>
        <p:nvSpPr>
          <p:cNvPr id="1153" name="stratified by…"/>
          <p:cNvSpPr txBox="1"/>
          <p:nvPr/>
        </p:nvSpPr>
        <p:spPr>
          <a:xfrm>
            <a:off x="3414338" y="980650"/>
            <a:ext cx="1580212" cy="1498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6" tIns="50796" rIns="50796" bIns="50796" anchor="ctr">
            <a:spAutoFit/>
          </a:bodyPr>
          <a:lstStyle/>
          <a:p>
            <a:pPr defTabSz="584195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stratified by</a:t>
            </a:r>
          </a:p>
          <a:p>
            <a:pPr defTabSz="584195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584195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PD-L1</a:t>
            </a:r>
          </a:p>
          <a:p>
            <a:pPr defTabSz="584195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≥1% or &lt; 1%</a:t>
            </a:r>
          </a:p>
          <a:p>
            <a:pPr defTabSz="584195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CDDP or CBDCA</a:t>
            </a:r>
          </a:p>
        </p:txBody>
      </p:sp>
      <p:sp>
        <p:nvSpPr>
          <p:cNvPr id="1154" name="Platinum + Pemetrexed…"/>
          <p:cNvSpPr txBox="1"/>
          <p:nvPr/>
        </p:nvSpPr>
        <p:spPr>
          <a:xfrm>
            <a:off x="5648261" y="322892"/>
            <a:ext cx="2380585" cy="663568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hueOff val="-200295"/>
                  <a:lumOff val="22393"/>
                </a:schemeClr>
              </a:gs>
            </a:gsLst>
            <a:lin ang="16200000"/>
          </a:gradFill>
          <a:ln w="3175">
            <a:solidFill>
              <a:srgbClr val="FD5E4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6" tIns="50796" rIns="50796" bIns="50796" anchor="ctr">
            <a:spAutoFit/>
          </a:bodyPr>
          <a:lstStyle/>
          <a:p>
            <a:pPr defTabSz="584195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Platinum + Pemetrexed </a:t>
            </a:r>
          </a:p>
          <a:p>
            <a:pPr defTabSz="584195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+ pembrolizumab (x4)</a:t>
            </a:r>
          </a:p>
        </p:txBody>
      </p:sp>
      <p:sp>
        <p:nvSpPr>
          <p:cNvPr id="1155" name="Pemetrexed…"/>
          <p:cNvSpPr txBox="1"/>
          <p:nvPr/>
        </p:nvSpPr>
        <p:spPr>
          <a:xfrm>
            <a:off x="9138363" y="2075494"/>
            <a:ext cx="2061438" cy="663568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hueOff val="-200295"/>
                  <a:lumOff val="22393"/>
                </a:schemeClr>
              </a:gs>
            </a:gsLst>
            <a:lin ang="16200000"/>
          </a:gradFill>
          <a:ln w="3175">
            <a:solidFill>
              <a:srgbClr val="FD5E4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/>
          <a:p>
            <a:pPr defTabSz="584195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Pemetrexed </a:t>
            </a:r>
          </a:p>
          <a:p>
            <a:pPr defTabSz="584195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+ placebo</a:t>
            </a:r>
          </a:p>
        </p:txBody>
      </p:sp>
      <p:sp>
        <p:nvSpPr>
          <p:cNvPr id="1156" name="Platinum + Pemetrexed…"/>
          <p:cNvSpPr txBox="1"/>
          <p:nvPr/>
        </p:nvSpPr>
        <p:spPr>
          <a:xfrm>
            <a:off x="5684158" y="2075494"/>
            <a:ext cx="2380585" cy="663568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hueOff val="-200295"/>
                  <a:lumOff val="22393"/>
                </a:schemeClr>
              </a:gs>
            </a:gsLst>
            <a:lin ang="16200000"/>
          </a:gradFill>
          <a:ln w="3175">
            <a:solidFill>
              <a:srgbClr val="FD5E4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6" tIns="50796" rIns="50796" bIns="50796" anchor="ctr">
            <a:spAutoFit/>
          </a:bodyPr>
          <a:lstStyle/>
          <a:p>
            <a:pPr defTabSz="584195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Platinum + Pemetrexed </a:t>
            </a:r>
          </a:p>
          <a:p>
            <a:pPr defTabSz="584195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+ placebo (x4)</a:t>
            </a:r>
          </a:p>
        </p:txBody>
      </p:sp>
      <p:sp>
        <p:nvSpPr>
          <p:cNvPr id="1157" name="Pemetrexed…"/>
          <p:cNvSpPr txBox="1"/>
          <p:nvPr/>
        </p:nvSpPr>
        <p:spPr>
          <a:xfrm>
            <a:off x="9203497" y="322892"/>
            <a:ext cx="1742559" cy="663568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hueOff val="-200295"/>
                  <a:lumOff val="22393"/>
                </a:schemeClr>
              </a:gs>
            </a:gsLst>
            <a:lin ang="16200000"/>
          </a:gradFill>
          <a:ln w="3175">
            <a:solidFill>
              <a:srgbClr val="FD5E4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6" tIns="50796" rIns="50796" bIns="50796" anchor="ctr">
            <a:spAutoFit/>
          </a:bodyPr>
          <a:lstStyle/>
          <a:p>
            <a:pPr defTabSz="584195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Pemetrexed </a:t>
            </a:r>
          </a:p>
          <a:p>
            <a:pPr defTabSz="584195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+ pembrolizumab</a:t>
            </a:r>
          </a:p>
        </p:txBody>
      </p:sp>
      <p:sp>
        <p:nvSpPr>
          <p:cNvPr id="1158" name="Linea"/>
          <p:cNvSpPr/>
          <p:nvPr/>
        </p:nvSpPr>
        <p:spPr>
          <a:xfrm flipV="1">
            <a:off x="4921527" y="1044147"/>
            <a:ext cx="461458" cy="46146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59" name="Linea"/>
          <p:cNvSpPr/>
          <p:nvPr/>
        </p:nvSpPr>
        <p:spPr>
          <a:xfrm>
            <a:off x="4871344" y="1843415"/>
            <a:ext cx="559387" cy="33612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60" name="Linea"/>
          <p:cNvSpPr/>
          <p:nvPr/>
        </p:nvSpPr>
        <p:spPr>
          <a:xfrm>
            <a:off x="8356520" y="804329"/>
            <a:ext cx="652599" cy="1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61" name="Linea"/>
          <p:cNvSpPr/>
          <p:nvPr/>
        </p:nvSpPr>
        <p:spPr>
          <a:xfrm>
            <a:off x="8402580" y="2407280"/>
            <a:ext cx="652597" cy="1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62" name="Shape 203"/>
          <p:cNvSpPr/>
          <p:nvPr/>
        </p:nvSpPr>
        <p:spPr>
          <a:xfrm>
            <a:off x="42912" y="59117"/>
            <a:ext cx="2731393" cy="622293"/>
          </a:xfrm>
          <a:prstGeom prst="rect">
            <a:avLst/>
          </a:prstGeom>
          <a:gradFill>
            <a:gsLst>
              <a:gs pos="0">
                <a:srgbClr val="A6E2AB"/>
              </a:gs>
              <a:gs pos="35000">
                <a:srgbClr val="C1E9C5"/>
              </a:gs>
              <a:gs pos="100000">
                <a:srgbClr val="E7F7E8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defTabSz="584195">
              <a:defRPr b="1"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KEYNOTE-189</a:t>
            </a:r>
          </a:p>
        </p:txBody>
      </p:sp>
      <p:sp>
        <p:nvSpPr>
          <p:cNvPr id="1163" name="Pembrolizumab"/>
          <p:cNvSpPr txBox="1"/>
          <p:nvPr/>
        </p:nvSpPr>
        <p:spPr>
          <a:xfrm>
            <a:off x="9358017" y="3559912"/>
            <a:ext cx="1622120" cy="384168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hueOff val="-200295"/>
                  <a:lumOff val="22393"/>
                </a:schemeClr>
              </a:gs>
            </a:gsLst>
            <a:lin ang="16200000"/>
          </a:gradFill>
          <a:ln w="3175">
            <a:solidFill>
              <a:srgbClr val="FD5E4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6" tIns="50796" rIns="50796" bIns="50796" anchor="ctr">
            <a:spAutoFit/>
          </a:bodyPr>
          <a:lstStyle>
            <a:lvl1pPr defTabSz="584195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Pembrolizumab </a:t>
            </a:r>
          </a:p>
        </p:txBody>
      </p:sp>
      <p:sp>
        <p:nvSpPr>
          <p:cNvPr id="1164" name="PRIMARY END POINTS:…"/>
          <p:cNvSpPr txBox="1"/>
          <p:nvPr/>
        </p:nvSpPr>
        <p:spPr>
          <a:xfrm>
            <a:off x="91726" y="2811215"/>
            <a:ext cx="2833805" cy="1130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6" tIns="50796" rIns="50796" bIns="50796" anchor="ctr">
            <a:spAutoFit/>
          </a:bodyPr>
          <a:lstStyle/>
          <a:p>
            <a:pPr defTabSz="584195">
              <a:defRPr b="1" sz="2200">
                <a:latin typeface="Calibri"/>
                <a:ea typeface="Calibri"/>
                <a:cs typeface="Calibri"/>
                <a:sym typeface="Calibri"/>
              </a:defRPr>
            </a:pPr>
            <a:r>
              <a:t>PRIMARY END POINTS:</a:t>
            </a:r>
          </a:p>
          <a:p>
            <a:pPr defTabSz="584195"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OS</a:t>
            </a:r>
          </a:p>
          <a:p>
            <a:pPr defTabSz="584195"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PFS</a:t>
            </a:r>
          </a:p>
        </p:txBody>
      </p:sp>
      <p:sp>
        <p:nvSpPr>
          <p:cNvPr id="1165" name="Shape 203"/>
          <p:cNvSpPr/>
          <p:nvPr/>
        </p:nvSpPr>
        <p:spPr>
          <a:xfrm>
            <a:off x="42912" y="5142407"/>
            <a:ext cx="2731393" cy="622293"/>
          </a:xfrm>
          <a:prstGeom prst="rect">
            <a:avLst/>
          </a:prstGeom>
          <a:gradFill>
            <a:gsLst>
              <a:gs pos="0">
                <a:srgbClr val="A6E2AB"/>
              </a:gs>
              <a:gs pos="35000">
                <a:srgbClr val="C1E9C5"/>
              </a:gs>
              <a:gs pos="100000">
                <a:srgbClr val="E7F7E8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defTabSz="584195">
              <a:defRPr b="1"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KEYNOTE-407</a:t>
            </a:r>
          </a:p>
        </p:txBody>
      </p:sp>
      <p:sp>
        <p:nvSpPr>
          <p:cNvPr id="1166" name="559 patients stage IV naive…"/>
          <p:cNvSpPr txBox="1"/>
          <p:nvPr/>
        </p:nvSpPr>
        <p:spPr>
          <a:xfrm>
            <a:off x="352275" y="6151562"/>
            <a:ext cx="2651379" cy="942968"/>
          </a:xfrm>
          <a:prstGeom prst="rect">
            <a:avLst/>
          </a:prstGeom>
          <a:gradFill>
            <a:gsLst>
              <a:gs pos="0">
                <a:schemeClr val="accent4">
                  <a:hueOff val="-213352"/>
                  <a:satOff val="4761"/>
                  <a:lumOff val="27633"/>
                </a:schemeClr>
              </a:gs>
              <a:gs pos="35000">
                <a:srgbClr val="FFF6CE"/>
              </a:gs>
              <a:gs pos="100000">
                <a:schemeClr val="accent4">
                  <a:hueOff val="-282571"/>
                  <a:satOff val="4761"/>
                  <a:lumOff val="37573"/>
                </a:schemeClr>
              </a:gs>
            </a:gsLst>
            <a:lin ang="16200000"/>
          </a:gradFill>
          <a:ln w="3175">
            <a:solidFill>
              <a:srgbClr val="F9E12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6" tIns="50796" rIns="50796" bIns="50796" anchor="ctr">
            <a:spAutoFit/>
          </a:bodyPr>
          <a:lstStyle/>
          <a:p>
            <a:pPr defTabSz="584195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559 patients stage IV naive</a:t>
            </a:r>
          </a:p>
          <a:p>
            <a:pPr defTabSz="584195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squamous</a:t>
            </a:r>
          </a:p>
          <a:p>
            <a:pPr defTabSz="584195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ECOG PS 0-1</a:t>
            </a:r>
          </a:p>
        </p:txBody>
      </p:sp>
      <p:sp>
        <p:nvSpPr>
          <p:cNvPr id="1167" name="stratified by…"/>
          <p:cNvSpPr txBox="1"/>
          <p:nvPr/>
        </p:nvSpPr>
        <p:spPr>
          <a:xfrm>
            <a:off x="3177257" y="6028266"/>
            <a:ext cx="2562367" cy="1777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6" tIns="50796" rIns="50796" bIns="50796" anchor="ctr">
            <a:spAutoFit/>
          </a:bodyPr>
          <a:lstStyle/>
          <a:p>
            <a:pPr defTabSz="584195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stratified by</a:t>
            </a:r>
          </a:p>
          <a:p>
            <a:pPr defTabSz="584195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584195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PD-L1</a:t>
            </a:r>
          </a:p>
          <a:p>
            <a:pPr defTabSz="584195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≥1% or &lt; 1%</a:t>
            </a:r>
          </a:p>
          <a:p>
            <a:pPr defTabSz="584195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paclitaxel or nabpaclitaxel</a:t>
            </a:r>
          </a:p>
          <a:p>
            <a:pPr defTabSz="584195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region</a:t>
            </a:r>
          </a:p>
        </p:txBody>
      </p:sp>
      <p:sp>
        <p:nvSpPr>
          <p:cNvPr id="1168" name="CBDCA + PTX or NAB-PTX…"/>
          <p:cNvSpPr txBox="1"/>
          <p:nvPr/>
        </p:nvSpPr>
        <p:spPr>
          <a:xfrm>
            <a:off x="6621036" y="5645677"/>
            <a:ext cx="2551142" cy="663568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hueOff val="-200295"/>
                  <a:lumOff val="22393"/>
                </a:schemeClr>
              </a:gs>
            </a:gsLst>
            <a:lin ang="16200000"/>
          </a:gradFill>
          <a:ln w="3175">
            <a:solidFill>
              <a:srgbClr val="FD5E4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6" tIns="50796" rIns="50796" bIns="50796" anchor="ctr">
            <a:spAutoFit/>
          </a:bodyPr>
          <a:lstStyle/>
          <a:p>
            <a:pPr defTabSz="584195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CBDCA + PTX or NAB-PTX </a:t>
            </a:r>
          </a:p>
          <a:p>
            <a:pPr defTabSz="584195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+ pembrolizumab</a:t>
            </a:r>
          </a:p>
        </p:txBody>
      </p:sp>
      <p:sp>
        <p:nvSpPr>
          <p:cNvPr id="1169" name="Pembrolizumab"/>
          <p:cNvSpPr txBox="1"/>
          <p:nvPr/>
        </p:nvSpPr>
        <p:spPr>
          <a:xfrm>
            <a:off x="10264391" y="5785377"/>
            <a:ext cx="1570440" cy="384168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hueOff val="-200295"/>
                  <a:lumOff val="22393"/>
                </a:schemeClr>
              </a:gs>
            </a:gsLst>
            <a:lin ang="16200000"/>
          </a:gradFill>
          <a:ln w="3175">
            <a:solidFill>
              <a:srgbClr val="FD5E4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6" tIns="50796" rIns="50796" bIns="50796" anchor="ctr">
            <a:spAutoFit/>
          </a:bodyPr>
          <a:lstStyle>
            <a:lvl1pPr defTabSz="584195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Pembrolizumab</a:t>
            </a:r>
          </a:p>
        </p:txBody>
      </p:sp>
      <p:sp>
        <p:nvSpPr>
          <p:cNvPr id="1170" name="Placebo"/>
          <p:cNvSpPr txBox="1"/>
          <p:nvPr/>
        </p:nvSpPr>
        <p:spPr>
          <a:xfrm>
            <a:off x="10388248" y="7402513"/>
            <a:ext cx="848586" cy="384168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hueOff val="-200295"/>
                  <a:lumOff val="22393"/>
                </a:schemeClr>
              </a:gs>
            </a:gsLst>
            <a:lin ang="16200000"/>
          </a:gradFill>
          <a:ln w="3175">
            <a:solidFill>
              <a:srgbClr val="FD5E4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6" tIns="50796" rIns="50796" bIns="50796" anchor="ctr">
            <a:spAutoFit/>
          </a:bodyPr>
          <a:lstStyle>
            <a:lvl1pPr defTabSz="584195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Placebo</a:t>
            </a:r>
          </a:p>
        </p:txBody>
      </p:sp>
      <p:sp>
        <p:nvSpPr>
          <p:cNvPr id="1171" name="Linea"/>
          <p:cNvSpPr/>
          <p:nvPr/>
        </p:nvSpPr>
        <p:spPr>
          <a:xfrm flipV="1">
            <a:off x="5767158" y="6309888"/>
            <a:ext cx="461458" cy="461457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72" name="Linea"/>
          <p:cNvSpPr/>
          <p:nvPr/>
        </p:nvSpPr>
        <p:spPr>
          <a:xfrm>
            <a:off x="5716975" y="6973692"/>
            <a:ext cx="559386" cy="336119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73" name="Linea"/>
          <p:cNvSpPr/>
          <p:nvPr/>
        </p:nvSpPr>
        <p:spPr>
          <a:xfrm>
            <a:off x="9566567" y="7594596"/>
            <a:ext cx="652599" cy="9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74" name="Pembrolizumab"/>
          <p:cNvSpPr txBox="1"/>
          <p:nvPr/>
        </p:nvSpPr>
        <p:spPr>
          <a:xfrm>
            <a:off x="10001483" y="8697207"/>
            <a:ext cx="1622120" cy="384168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hueOff val="-200295"/>
                  <a:lumOff val="22393"/>
                </a:schemeClr>
              </a:gs>
            </a:gsLst>
            <a:lin ang="16200000"/>
          </a:gradFill>
          <a:ln w="3175">
            <a:solidFill>
              <a:srgbClr val="FD5E4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6" tIns="50796" rIns="50796" bIns="50796" anchor="ctr">
            <a:spAutoFit/>
          </a:bodyPr>
          <a:lstStyle>
            <a:lvl1pPr defTabSz="584195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Pembrolizumab </a:t>
            </a:r>
          </a:p>
        </p:txBody>
      </p:sp>
      <p:sp>
        <p:nvSpPr>
          <p:cNvPr id="1175" name="PRIMARY END POINTS:…"/>
          <p:cNvSpPr txBox="1"/>
          <p:nvPr/>
        </p:nvSpPr>
        <p:spPr>
          <a:xfrm>
            <a:off x="142525" y="7676797"/>
            <a:ext cx="2833805" cy="1130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6" tIns="50796" rIns="50796" bIns="50796" anchor="ctr">
            <a:spAutoFit/>
          </a:bodyPr>
          <a:lstStyle/>
          <a:p>
            <a:pPr defTabSz="584195">
              <a:defRPr b="1" sz="2200">
                <a:latin typeface="Calibri"/>
                <a:ea typeface="Calibri"/>
                <a:cs typeface="Calibri"/>
                <a:sym typeface="Calibri"/>
              </a:defRPr>
            </a:pPr>
            <a:r>
              <a:t>PRIMARY END POINTS:</a:t>
            </a:r>
          </a:p>
          <a:p>
            <a:pPr defTabSz="584195"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OS</a:t>
            </a:r>
          </a:p>
          <a:p>
            <a:pPr defTabSz="584195"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PFS</a:t>
            </a:r>
          </a:p>
        </p:txBody>
      </p:sp>
      <p:sp>
        <p:nvSpPr>
          <p:cNvPr id="1176" name="Linea"/>
          <p:cNvSpPr/>
          <p:nvPr/>
        </p:nvSpPr>
        <p:spPr>
          <a:xfrm>
            <a:off x="10169079" y="2834845"/>
            <a:ext cx="10" cy="660407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77" name="Linea"/>
          <p:cNvSpPr/>
          <p:nvPr/>
        </p:nvSpPr>
        <p:spPr>
          <a:xfrm>
            <a:off x="10812543" y="7911745"/>
            <a:ext cx="10" cy="660407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78" name="CBDCA + PTX or NAB-PTX…"/>
          <p:cNvSpPr txBox="1"/>
          <p:nvPr/>
        </p:nvSpPr>
        <p:spPr>
          <a:xfrm>
            <a:off x="6657157" y="7262810"/>
            <a:ext cx="2551142" cy="663568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hueOff val="-200295"/>
                  <a:lumOff val="22393"/>
                </a:schemeClr>
              </a:gs>
            </a:gsLst>
            <a:lin ang="16200000"/>
          </a:gradFill>
          <a:ln w="3175">
            <a:solidFill>
              <a:srgbClr val="FD5E4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6" tIns="50796" rIns="50796" bIns="50796" anchor="ctr">
            <a:spAutoFit/>
          </a:bodyPr>
          <a:lstStyle/>
          <a:p>
            <a:pPr defTabSz="584195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CBDCA + PTX or NAB-PTX </a:t>
            </a:r>
          </a:p>
          <a:p>
            <a:pPr defTabSz="584195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+ placebo</a:t>
            </a:r>
          </a:p>
        </p:txBody>
      </p:sp>
      <p:sp>
        <p:nvSpPr>
          <p:cNvPr id="1179" name="Shape 281"/>
          <p:cNvSpPr txBox="1"/>
          <p:nvPr/>
        </p:nvSpPr>
        <p:spPr>
          <a:xfrm>
            <a:off x="182668" y="4113669"/>
            <a:ext cx="2451862" cy="38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6" tIns="50796" rIns="50796" bIns="50796" anchor="ctr">
            <a:spAutoFit/>
          </a:bodyPr>
          <a:lstStyle>
            <a:lvl1pPr defTabSz="584195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Gandhi et al; NEJM; 2018</a:t>
            </a:r>
          </a:p>
        </p:txBody>
      </p:sp>
      <p:sp>
        <p:nvSpPr>
          <p:cNvPr id="1180" name="Shape 281"/>
          <p:cNvSpPr txBox="1"/>
          <p:nvPr/>
        </p:nvSpPr>
        <p:spPr>
          <a:xfrm>
            <a:off x="218405" y="9291883"/>
            <a:ext cx="2580450" cy="38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6" tIns="50796" rIns="50796" bIns="50796" anchor="ctr">
            <a:spAutoFit/>
          </a:bodyPr>
          <a:lstStyle>
            <a:lvl1pPr defTabSz="584195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Paz-Ares et al; NEJM; 2018</a:t>
            </a:r>
          </a:p>
        </p:txBody>
      </p:sp>
      <p:sp>
        <p:nvSpPr>
          <p:cNvPr id="1181" name="41.3%"/>
          <p:cNvSpPr txBox="1"/>
          <p:nvPr/>
        </p:nvSpPr>
        <p:spPr>
          <a:xfrm>
            <a:off x="10418257" y="2883279"/>
            <a:ext cx="1027402" cy="574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>
            <a:lvl1pPr algn="just" defTabSz="830861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41.3%</a:t>
            </a:r>
          </a:p>
        </p:txBody>
      </p:sp>
      <p:sp>
        <p:nvSpPr>
          <p:cNvPr id="1182" name="Linea"/>
          <p:cNvSpPr/>
          <p:nvPr/>
        </p:nvSpPr>
        <p:spPr>
          <a:xfrm>
            <a:off x="9418021" y="5977461"/>
            <a:ext cx="652599" cy="1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Rettangolo"/>
          <p:cNvSpPr/>
          <p:nvPr/>
        </p:nvSpPr>
        <p:spPr>
          <a:xfrm>
            <a:off x="5426444" y="6706947"/>
            <a:ext cx="2097692" cy="4445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195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185" name="Linea"/>
          <p:cNvSpPr/>
          <p:nvPr/>
        </p:nvSpPr>
        <p:spPr>
          <a:xfrm flipV="1">
            <a:off x="14680863" y="4765876"/>
            <a:ext cx="20" cy="2486518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86" name="Shape 281"/>
          <p:cNvSpPr txBox="1"/>
          <p:nvPr/>
        </p:nvSpPr>
        <p:spPr>
          <a:xfrm>
            <a:off x="396955" y="9205758"/>
            <a:ext cx="1932402" cy="317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6" tIns="50796" rIns="50796" bIns="50796" anchor="ctr">
            <a:spAutoFit/>
          </a:bodyPr>
          <a:lstStyle>
            <a:lvl1pPr defTabSz="584195"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Gandhi et al; NEJM; 2018</a:t>
            </a:r>
          </a:p>
        </p:txBody>
      </p:sp>
      <p:sp>
        <p:nvSpPr>
          <p:cNvPr id="1187" name="Shape 288"/>
          <p:cNvSpPr txBox="1"/>
          <p:nvPr/>
        </p:nvSpPr>
        <p:spPr>
          <a:xfrm>
            <a:off x="146279" y="1155443"/>
            <a:ext cx="793008" cy="685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defTabSz="584195">
              <a:defRPr b="1"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OS</a:t>
            </a:r>
          </a:p>
        </p:txBody>
      </p:sp>
      <p:grpSp>
        <p:nvGrpSpPr>
          <p:cNvPr id="1198" name="Gruppo"/>
          <p:cNvGrpSpPr/>
          <p:nvPr/>
        </p:nvGrpSpPr>
        <p:grpSpPr>
          <a:xfrm>
            <a:off x="6505338" y="-23045"/>
            <a:ext cx="6388146" cy="3309404"/>
            <a:chOff x="-1" y="-1"/>
            <a:chExt cx="6388145" cy="3309403"/>
          </a:xfrm>
        </p:grpSpPr>
        <p:pic>
          <p:nvPicPr>
            <p:cNvPr id="1188" name="Immagine" descr="Immagin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" y="401062"/>
              <a:ext cx="6388147" cy="29083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89" name="Median OS: not reached"/>
            <p:cNvSpPr txBox="1"/>
            <p:nvPr/>
          </p:nvSpPr>
          <p:spPr>
            <a:xfrm>
              <a:off x="999649" y="-2"/>
              <a:ext cx="2260336" cy="44449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algn="l" defTabSz="584195">
                <a:defRPr sz="2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PD-L1 &lt;1%</a:t>
              </a:r>
            </a:p>
          </p:txBody>
        </p:sp>
        <p:sp>
          <p:nvSpPr>
            <p:cNvPr id="1190" name="Median OS: not reached"/>
            <p:cNvSpPr txBox="1"/>
            <p:nvPr/>
          </p:nvSpPr>
          <p:spPr>
            <a:xfrm>
              <a:off x="3803259" y="1107205"/>
              <a:ext cx="1580885" cy="3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algn="l" defTabSz="584195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15.2 months</a:t>
              </a:r>
            </a:p>
          </p:txBody>
        </p:sp>
        <p:sp>
          <p:nvSpPr>
            <p:cNvPr id="1191" name="Median OS: not reached"/>
            <p:cNvSpPr txBox="1"/>
            <p:nvPr/>
          </p:nvSpPr>
          <p:spPr>
            <a:xfrm>
              <a:off x="3803259" y="1925028"/>
              <a:ext cx="1580884" cy="3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algn="l" defTabSz="584195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12.0 months</a:t>
              </a:r>
            </a:p>
          </p:txBody>
        </p:sp>
        <p:grpSp>
          <p:nvGrpSpPr>
            <p:cNvPr id="1194" name="Median OS: not reached"/>
            <p:cNvGrpSpPr/>
            <p:nvPr/>
          </p:nvGrpSpPr>
          <p:grpSpPr>
            <a:xfrm>
              <a:off x="3227980" y="2284925"/>
              <a:ext cx="2731437" cy="345361"/>
              <a:chOff x="0" y="-1"/>
              <a:chExt cx="2731435" cy="345360"/>
            </a:xfrm>
          </p:grpSpPr>
          <p:sp>
            <p:nvSpPr>
              <p:cNvPr id="1192" name="Rettangolo"/>
              <p:cNvSpPr/>
              <p:nvPr/>
            </p:nvSpPr>
            <p:spPr>
              <a:xfrm>
                <a:off x="-1" y="-2"/>
                <a:ext cx="2731437" cy="34536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584195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93" name="HR 0.59 (95% CI 0.38-0.92)"/>
              <p:cNvSpPr txBox="1"/>
              <p:nvPr/>
            </p:nvSpPr>
            <p:spPr>
              <a:xfrm>
                <a:off x="-1" y="1198"/>
                <a:ext cx="2731437" cy="3428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796" tIns="50796" rIns="50796" bIns="50796" numCol="1" anchor="ctr">
                <a:spAutoFit/>
              </a:bodyPr>
              <a:lstStyle>
                <a:lvl1pPr algn="l" defTabSz="584195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HR 0.59 (95% CI 0.38-0.92)</a:t>
                </a:r>
              </a:p>
            </p:txBody>
          </p:sp>
        </p:grpSp>
        <p:sp>
          <p:nvSpPr>
            <p:cNvPr id="1195" name="Median OS: not reached"/>
            <p:cNvSpPr txBox="1"/>
            <p:nvPr/>
          </p:nvSpPr>
          <p:spPr>
            <a:xfrm>
              <a:off x="2412528" y="1554470"/>
              <a:ext cx="793014" cy="3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algn="l" defTabSz="584195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52.2%</a:t>
              </a:r>
            </a:p>
          </p:txBody>
        </p:sp>
        <p:sp>
          <p:nvSpPr>
            <p:cNvPr id="1196" name="Median OS: not reached"/>
            <p:cNvSpPr txBox="1"/>
            <p:nvPr/>
          </p:nvSpPr>
          <p:spPr>
            <a:xfrm>
              <a:off x="2759459" y="774645"/>
              <a:ext cx="793014" cy="3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algn="l" defTabSz="584195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61.7%</a:t>
              </a:r>
            </a:p>
          </p:txBody>
        </p:sp>
        <p:sp>
          <p:nvSpPr>
            <p:cNvPr id="1197" name="Linea"/>
            <p:cNvSpPr/>
            <p:nvPr/>
          </p:nvSpPr>
          <p:spPr>
            <a:xfrm flipV="1">
              <a:off x="3232162" y="1248739"/>
              <a:ext cx="18" cy="1519876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210" name="Gruppo"/>
          <p:cNvGrpSpPr/>
          <p:nvPr/>
        </p:nvGrpSpPr>
        <p:grpSpPr>
          <a:xfrm>
            <a:off x="6847246" y="3206678"/>
            <a:ext cx="6045254" cy="3331517"/>
            <a:chOff x="0" y="-1"/>
            <a:chExt cx="6045253" cy="3331516"/>
          </a:xfrm>
        </p:grpSpPr>
        <p:pic>
          <p:nvPicPr>
            <p:cNvPr id="1199" name="Immagine" descr="Immagin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435880"/>
              <a:ext cx="6045254" cy="28956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00" name="Median OS: not reached"/>
            <p:cNvSpPr txBox="1"/>
            <p:nvPr/>
          </p:nvSpPr>
          <p:spPr>
            <a:xfrm>
              <a:off x="3581772" y="1918754"/>
              <a:ext cx="1580885" cy="3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algn="l" defTabSz="584195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12.9 months</a:t>
              </a:r>
            </a:p>
          </p:txBody>
        </p:sp>
        <p:sp>
          <p:nvSpPr>
            <p:cNvPr id="1201" name="Median OS: not reached"/>
            <p:cNvSpPr txBox="1"/>
            <p:nvPr/>
          </p:nvSpPr>
          <p:spPr>
            <a:xfrm>
              <a:off x="563184" y="-2"/>
              <a:ext cx="2260334" cy="44449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algn="l" defTabSz="584195">
                <a:defRPr sz="2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PD-L1 1% - 49%</a:t>
              </a:r>
            </a:p>
          </p:txBody>
        </p:sp>
        <p:grpSp>
          <p:nvGrpSpPr>
            <p:cNvPr id="1204" name="Median OS: not reached"/>
            <p:cNvGrpSpPr/>
            <p:nvPr/>
          </p:nvGrpSpPr>
          <p:grpSpPr>
            <a:xfrm>
              <a:off x="2970368" y="2317633"/>
              <a:ext cx="2731437" cy="345359"/>
              <a:chOff x="0" y="0"/>
              <a:chExt cx="2731435" cy="345358"/>
            </a:xfrm>
          </p:grpSpPr>
          <p:sp>
            <p:nvSpPr>
              <p:cNvPr id="1202" name="Rettangolo"/>
              <p:cNvSpPr/>
              <p:nvPr/>
            </p:nvSpPr>
            <p:spPr>
              <a:xfrm>
                <a:off x="-1" y="-1"/>
                <a:ext cx="2731437" cy="34536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584195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03" name="HR 0.55 (95% CI 0.34-0.90)"/>
              <p:cNvSpPr txBox="1"/>
              <p:nvPr/>
            </p:nvSpPr>
            <p:spPr>
              <a:xfrm>
                <a:off x="-1" y="1198"/>
                <a:ext cx="2731437" cy="3428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796" tIns="50796" rIns="50796" bIns="50796" numCol="1" anchor="ctr">
                <a:spAutoFit/>
              </a:bodyPr>
              <a:lstStyle>
                <a:lvl1pPr algn="l" defTabSz="584195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HR 0.55 (95% CI 0.34-0.90)</a:t>
                </a:r>
              </a:p>
            </p:txBody>
          </p:sp>
        </p:grpSp>
        <p:sp>
          <p:nvSpPr>
            <p:cNvPr id="1205" name="Median OS: not reached"/>
            <p:cNvSpPr txBox="1"/>
            <p:nvPr/>
          </p:nvSpPr>
          <p:spPr>
            <a:xfrm>
              <a:off x="3327771" y="792707"/>
              <a:ext cx="1580886" cy="3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algn="l" defTabSz="584195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Not reached</a:t>
              </a:r>
            </a:p>
          </p:txBody>
        </p:sp>
        <p:sp>
          <p:nvSpPr>
            <p:cNvPr id="1206" name="Median OS: not reached"/>
            <p:cNvSpPr txBox="1"/>
            <p:nvPr/>
          </p:nvSpPr>
          <p:spPr>
            <a:xfrm>
              <a:off x="2351147" y="632731"/>
              <a:ext cx="793015" cy="3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algn="l" defTabSz="584195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71.5%</a:t>
              </a:r>
            </a:p>
          </p:txBody>
        </p:sp>
        <p:sp>
          <p:nvSpPr>
            <p:cNvPr id="1207" name="Median OS: not reached"/>
            <p:cNvSpPr txBox="1"/>
            <p:nvPr/>
          </p:nvSpPr>
          <p:spPr>
            <a:xfrm>
              <a:off x="2351147" y="1572531"/>
              <a:ext cx="793015" cy="3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algn="l" defTabSz="584195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50.9%</a:t>
              </a:r>
            </a:p>
          </p:txBody>
        </p:sp>
        <p:sp>
          <p:nvSpPr>
            <p:cNvPr id="1208" name="Linea"/>
            <p:cNvSpPr/>
            <p:nvPr/>
          </p:nvSpPr>
          <p:spPr>
            <a:xfrm flipV="1">
              <a:off x="2959113" y="1154661"/>
              <a:ext cx="19" cy="1631006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209" name="Rettangolo"/>
            <p:cNvSpPr/>
            <p:nvPr/>
          </p:nvSpPr>
          <p:spPr>
            <a:xfrm>
              <a:off x="857048" y="2189375"/>
              <a:ext cx="2054686" cy="4191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195">
                <a:defRPr sz="2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grpSp>
        <p:nvGrpSpPr>
          <p:cNvPr id="1222" name="Gruppo"/>
          <p:cNvGrpSpPr/>
          <p:nvPr/>
        </p:nvGrpSpPr>
        <p:grpSpPr>
          <a:xfrm>
            <a:off x="6730814" y="6400041"/>
            <a:ext cx="6815226" cy="3410873"/>
            <a:chOff x="-2" y="-1"/>
            <a:chExt cx="6815225" cy="3410872"/>
          </a:xfrm>
        </p:grpSpPr>
        <p:grpSp>
          <p:nvGrpSpPr>
            <p:cNvPr id="1220" name="Gruppo"/>
            <p:cNvGrpSpPr/>
            <p:nvPr/>
          </p:nvGrpSpPr>
          <p:grpSpPr>
            <a:xfrm>
              <a:off x="-3" y="-3"/>
              <a:ext cx="6815226" cy="3410874"/>
              <a:chOff x="-1" y="-1"/>
              <a:chExt cx="6815225" cy="3410872"/>
            </a:xfrm>
          </p:grpSpPr>
          <p:pic>
            <p:nvPicPr>
              <p:cNvPr id="1211" name="Immagine" descr="Immagin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-2" y="388205"/>
                <a:ext cx="6235774" cy="302266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214" name="Median OS: not reached"/>
              <p:cNvGrpSpPr/>
              <p:nvPr/>
            </p:nvGrpSpPr>
            <p:grpSpPr>
              <a:xfrm>
                <a:off x="3348774" y="2303512"/>
                <a:ext cx="3466451" cy="342893"/>
                <a:chOff x="-1" y="-1"/>
                <a:chExt cx="3466450" cy="342892"/>
              </a:xfrm>
            </p:grpSpPr>
            <p:sp>
              <p:nvSpPr>
                <p:cNvPr id="1212" name="Rettangolo"/>
                <p:cNvSpPr/>
                <p:nvPr/>
              </p:nvSpPr>
              <p:spPr>
                <a:xfrm>
                  <a:off x="-2" y="18028"/>
                  <a:ext cx="3466451" cy="306894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584195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213" name="HR 0.42 (95% CI 0.26-0.68)"/>
                <p:cNvSpPr txBox="1"/>
                <p:nvPr/>
              </p:nvSpPr>
              <p:spPr>
                <a:xfrm>
                  <a:off x="-2" y="-2"/>
                  <a:ext cx="3466451" cy="34289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796" tIns="50796" rIns="50796" bIns="50796" numCol="1" anchor="ctr">
                  <a:spAutoFit/>
                </a:bodyPr>
                <a:lstStyle>
                  <a:lvl1pPr algn="l" defTabSz="584195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/>
                  <a:r>
                    <a:t>HR 0.42 (95% CI 0.26-0.68)</a:t>
                  </a:r>
                </a:p>
              </p:txBody>
            </p:sp>
          </p:grpSp>
          <p:sp>
            <p:nvSpPr>
              <p:cNvPr id="1215" name="Median OS: not reached"/>
              <p:cNvSpPr txBox="1"/>
              <p:nvPr/>
            </p:nvSpPr>
            <p:spPr>
              <a:xfrm>
                <a:off x="264049" y="-2"/>
                <a:ext cx="2260347" cy="44449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796" tIns="50796" rIns="50796" bIns="50796" numCol="1" anchor="ctr">
                <a:spAutoFit/>
              </a:bodyPr>
              <a:lstStyle>
                <a:lvl1pPr algn="l" defTabSz="584195">
                  <a:defRPr sz="2200" u="sng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PD-L1 ≥50%</a:t>
                </a:r>
              </a:p>
            </p:txBody>
          </p:sp>
          <p:sp>
            <p:nvSpPr>
              <p:cNvPr id="1216" name="Median OS: not reached"/>
              <p:cNvSpPr txBox="1"/>
              <p:nvPr/>
            </p:nvSpPr>
            <p:spPr>
              <a:xfrm>
                <a:off x="4803278" y="686931"/>
                <a:ext cx="1580890" cy="3428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796" tIns="50796" rIns="50796" bIns="50796" numCol="1" anchor="ctr">
                <a:spAutoFit/>
              </a:bodyPr>
              <a:lstStyle>
                <a:lvl1pPr algn="l" defTabSz="584195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Not reached</a:t>
                </a:r>
              </a:p>
            </p:txBody>
          </p:sp>
          <p:sp>
            <p:nvSpPr>
              <p:cNvPr id="1217" name="Median OS: not reached"/>
              <p:cNvSpPr txBox="1"/>
              <p:nvPr/>
            </p:nvSpPr>
            <p:spPr>
              <a:xfrm>
                <a:off x="4599151" y="1778877"/>
                <a:ext cx="1580886" cy="3428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796" tIns="50796" rIns="50796" bIns="50796" numCol="1" anchor="ctr">
                <a:spAutoFit/>
              </a:bodyPr>
              <a:lstStyle>
                <a:lvl1pPr algn="l" defTabSz="584195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10 months</a:t>
                </a:r>
              </a:p>
            </p:txBody>
          </p:sp>
          <p:sp>
            <p:nvSpPr>
              <p:cNvPr id="1218" name="Median OS: not reached"/>
              <p:cNvSpPr txBox="1"/>
              <p:nvPr/>
            </p:nvSpPr>
            <p:spPr>
              <a:xfrm>
                <a:off x="2500757" y="1055662"/>
                <a:ext cx="530952" cy="3428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796" tIns="50796" rIns="50796" bIns="50796" numCol="1" anchor="ctr">
                <a:spAutoFit/>
              </a:bodyPr>
              <a:lstStyle>
                <a:lvl1pPr algn="l" defTabSz="584195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73%</a:t>
                </a:r>
              </a:p>
            </p:txBody>
          </p:sp>
          <p:sp>
            <p:nvSpPr>
              <p:cNvPr id="1219" name="Median OS: not reached"/>
              <p:cNvSpPr txBox="1"/>
              <p:nvPr/>
            </p:nvSpPr>
            <p:spPr>
              <a:xfrm>
                <a:off x="2152971" y="1728077"/>
                <a:ext cx="793016" cy="3428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796" tIns="50796" rIns="50796" bIns="50796" numCol="1" anchor="ctr">
                <a:spAutoFit/>
              </a:bodyPr>
              <a:lstStyle>
                <a:lvl1pPr algn="l" defTabSz="584195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48.1%</a:t>
                </a:r>
              </a:p>
            </p:txBody>
          </p:sp>
        </p:grpSp>
        <p:sp>
          <p:nvSpPr>
            <p:cNvPr id="1221" name="Rettangolo"/>
            <p:cNvSpPr/>
            <p:nvPr/>
          </p:nvSpPr>
          <p:spPr>
            <a:xfrm>
              <a:off x="1047904" y="2329981"/>
              <a:ext cx="2326991" cy="4191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195">
                <a:defRPr sz="2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sp>
        <p:nvSpPr>
          <p:cNvPr id="1223" name="Linea"/>
          <p:cNvSpPr/>
          <p:nvPr/>
        </p:nvSpPr>
        <p:spPr>
          <a:xfrm flipV="1">
            <a:off x="9833746" y="7540625"/>
            <a:ext cx="20" cy="1630998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1226" name="Median OS: not reached"/>
          <p:cNvGrpSpPr/>
          <p:nvPr/>
        </p:nvGrpSpPr>
        <p:grpSpPr>
          <a:xfrm>
            <a:off x="1498273" y="6101759"/>
            <a:ext cx="3569663" cy="368157"/>
            <a:chOff x="0" y="-1"/>
            <a:chExt cx="3569661" cy="368156"/>
          </a:xfrm>
        </p:grpSpPr>
        <p:sp>
          <p:nvSpPr>
            <p:cNvPr id="1224" name="Rettangolo"/>
            <p:cNvSpPr/>
            <p:nvPr/>
          </p:nvSpPr>
          <p:spPr>
            <a:xfrm>
              <a:off x="-1" y="-2"/>
              <a:ext cx="3569663" cy="36815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195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25" name="HR 0.49 (95% CI 0.38-0.64) p 0.001"/>
            <p:cNvSpPr txBox="1"/>
            <p:nvPr/>
          </p:nvSpPr>
          <p:spPr>
            <a:xfrm>
              <a:off x="-1" y="12618"/>
              <a:ext cx="3569663" cy="3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defTabSz="584195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HR 0.49 (95% CI 0.38-0.64) p 0.001</a:t>
              </a:r>
            </a:p>
          </p:txBody>
        </p:sp>
      </p:grpSp>
      <p:grpSp>
        <p:nvGrpSpPr>
          <p:cNvPr id="1235" name="Gruppo"/>
          <p:cNvGrpSpPr/>
          <p:nvPr/>
        </p:nvGrpSpPr>
        <p:grpSpPr>
          <a:xfrm>
            <a:off x="35101" y="2114688"/>
            <a:ext cx="6388135" cy="4064751"/>
            <a:chOff x="-1" y="0"/>
            <a:chExt cx="6388133" cy="4064749"/>
          </a:xfrm>
        </p:grpSpPr>
        <p:sp>
          <p:nvSpPr>
            <p:cNvPr id="1227" name="Rettangolo"/>
            <p:cNvSpPr/>
            <p:nvPr/>
          </p:nvSpPr>
          <p:spPr>
            <a:xfrm>
              <a:off x="1300850" y="646431"/>
              <a:ext cx="2343135" cy="4779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195">
                <a:defRPr sz="2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pic>
          <p:nvPicPr>
            <p:cNvPr id="1228" name="Immagine" descr="Immagine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371" t="0" r="0" b="11124"/>
            <a:stretch>
              <a:fillRect/>
            </a:stretch>
          </p:blipFill>
          <p:spPr>
            <a:xfrm>
              <a:off x="-2" y="-1"/>
              <a:ext cx="5975041" cy="4064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29" name="Rettangolo"/>
            <p:cNvSpPr/>
            <p:nvPr/>
          </p:nvSpPr>
          <p:spPr>
            <a:xfrm>
              <a:off x="883605" y="2956768"/>
              <a:ext cx="2931466" cy="41525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195">
                <a:defRPr sz="2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230" name="Linea"/>
            <p:cNvSpPr/>
            <p:nvPr/>
          </p:nvSpPr>
          <p:spPr>
            <a:xfrm flipV="1">
              <a:off x="3668384" y="1165259"/>
              <a:ext cx="19" cy="2282609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231" name="69.2%"/>
            <p:cNvSpPr txBox="1"/>
            <p:nvPr/>
          </p:nvSpPr>
          <p:spPr>
            <a:xfrm>
              <a:off x="3645679" y="1336054"/>
              <a:ext cx="816384" cy="3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defTabSz="584195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69.2%</a:t>
              </a:r>
            </a:p>
          </p:txBody>
        </p:sp>
        <p:sp>
          <p:nvSpPr>
            <p:cNvPr id="1232" name="49.4%"/>
            <p:cNvSpPr txBox="1"/>
            <p:nvPr/>
          </p:nvSpPr>
          <p:spPr>
            <a:xfrm>
              <a:off x="2496553" y="1861001"/>
              <a:ext cx="1334717" cy="3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defTabSz="584195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49.4%</a:t>
              </a:r>
            </a:p>
          </p:txBody>
        </p:sp>
        <p:sp>
          <p:nvSpPr>
            <p:cNvPr id="1233" name="Not reached"/>
            <p:cNvSpPr txBox="1"/>
            <p:nvPr/>
          </p:nvSpPr>
          <p:spPr>
            <a:xfrm>
              <a:off x="4586930" y="619777"/>
              <a:ext cx="1611456" cy="3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defTabSz="584195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Not reached</a:t>
              </a:r>
            </a:p>
          </p:txBody>
        </p:sp>
        <p:sp>
          <p:nvSpPr>
            <p:cNvPr id="1234" name="11.3 m (8.7-15.1)"/>
            <p:cNvSpPr txBox="1"/>
            <p:nvPr/>
          </p:nvSpPr>
          <p:spPr>
            <a:xfrm>
              <a:off x="4401215" y="1648416"/>
              <a:ext cx="1986918" cy="3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defTabSz="584195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11.3 m (8.7-15.1)</a:t>
              </a:r>
            </a:p>
          </p:txBody>
        </p:sp>
      </p:grpSp>
      <p:sp>
        <p:nvSpPr>
          <p:cNvPr id="1236" name="Shape 203"/>
          <p:cNvSpPr/>
          <p:nvPr/>
        </p:nvSpPr>
        <p:spPr>
          <a:xfrm>
            <a:off x="108370" y="169083"/>
            <a:ext cx="3287256" cy="703297"/>
          </a:xfrm>
          <a:prstGeom prst="rect">
            <a:avLst/>
          </a:prstGeom>
          <a:gradFill>
            <a:gsLst>
              <a:gs pos="0">
                <a:srgbClr val="A6E2AB"/>
              </a:gs>
              <a:gs pos="35000">
                <a:srgbClr val="C1E9C5"/>
              </a:gs>
              <a:gs pos="100000">
                <a:srgbClr val="E7F7E8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>
            <a:lvl1pPr defTabSz="830861"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KEYNOTE-189</a:t>
            </a:r>
          </a:p>
        </p:txBody>
      </p:sp>
      <p:sp>
        <p:nvSpPr>
          <p:cNvPr id="1237" name="Rettangolo"/>
          <p:cNvSpPr/>
          <p:nvPr/>
        </p:nvSpPr>
        <p:spPr>
          <a:xfrm>
            <a:off x="7652360" y="2222668"/>
            <a:ext cx="2061569" cy="4083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Linea"/>
          <p:cNvSpPr/>
          <p:nvPr/>
        </p:nvSpPr>
        <p:spPr>
          <a:xfrm flipV="1">
            <a:off x="14680863" y="4765876"/>
            <a:ext cx="20" cy="2486517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40" name="Shape 281"/>
          <p:cNvSpPr txBox="1"/>
          <p:nvPr/>
        </p:nvSpPr>
        <p:spPr>
          <a:xfrm>
            <a:off x="10475679" y="9350254"/>
            <a:ext cx="1932402" cy="317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6" tIns="50796" rIns="50796" bIns="50796" anchor="ctr">
            <a:spAutoFit/>
          </a:bodyPr>
          <a:lstStyle>
            <a:lvl1pPr defTabSz="584195"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Gandhi et al; NEJM; 2018</a:t>
            </a:r>
          </a:p>
        </p:txBody>
      </p:sp>
      <p:grpSp>
        <p:nvGrpSpPr>
          <p:cNvPr id="1248" name="Gruppo"/>
          <p:cNvGrpSpPr/>
          <p:nvPr/>
        </p:nvGrpSpPr>
        <p:grpSpPr>
          <a:xfrm>
            <a:off x="6853895" y="140967"/>
            <a:ext cx="6360618" cy="3439168"/>
            <a:chOff x="-1" y="-1"/>
            <a:chExt cx="6360616" cy="3439167"/>
          </a:xfrm>
        </p:grpSpPr>
        <p:pic>
          <p:nvPicPr>
            <p:cNvPr id="1241" name="Immagine" descr="Immagin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422" y="454633"/>
              <a:ext cx="5930946" cy="29845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42" name="Median OS: not reached"/>
            <p:cNvSpPr txBox="1"/>
            <p:nvPr/>
          </p:nvSpPr>
          <p:spPr>
            <a:xfrm>
              <a:off x="-2" y="-2"/>
              <a:ext cx="2260334" cy="44449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algn="l" defTabSz="584195">
                <a:defRPr sz="2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PD-L1 &lt;1%</a:t>
              </a:r>
            </a:p>
          </p:txBody>
        </p:sp>
        <p:grpSp>
          <p:nvGrpSpPr>
            <p:cNvPr id="1245" name="Median OS: not reached"/>
            <p:cNvGrpSpPr/>
            <p:nvPr/>
          </p:nvGrpSpPr>
          <p:grpSpPr>
            <a:xfrm>
              <a:off x="1624201" y="530192"/>
              <a:ext cx="4297734" cy="352702"/>
              <a:chOff x="-1" y="0"/>
              <a:chExt cx="4297733" cy="352701"/>
            </a:xfrm>
          </p:grpSpPr>
          <p:sp>
            <p:nvSpPr>
              <p:cNvPr id="1243" name="Rettangolo"/>
              <p:cNvSpPr/>
              <p:nvPr/>
            </p:nvSpPr>
            <p:spPr>
              <a:xfrm>
                <a:off x="-2" y="-1"/>
                <a:ext cx="4297734" cy="35270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584195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44" name="HR 0.75 (95% CI 0.53-1.05)"/>
              <p:cNvSpPr txBox="1"/>
              <p:nvPr/>
            </p:nvSpPr>
            <p:spPr>
              <a:xfrm>
                <a:off x="-2" y="4874"/>
                <a:ext cx="4297734" cy="3428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796" tIns="50796" rIns="50796" bIns="50796" numCol="1" anchor="ctr">
                <a:spAutoFit/>
              </a:bodyPr>
              <a:lstStyle>
                <a:lvl1pPr algn="l" defTabSz="584195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HR 0.75 (95% CI 0.53-1.05)</a:t>
                </a:r>
              </a:p>
            </p:txBody>
          </p:sp>
        </p:grpSp>
        <p:sp>
          <p:nvSpPr>
            <p:cNvPr id="1246" name="Median OS: not reached"/>
            <p:cNvSpPr txBox="1"/>
            <p:nvPr/>
          </p:nvSpPr>
          <p:spPr>
            <a:xfrm>
              <a:off x="3141144" y="2003120"/>
              <a:ext cx="1580884" cy="3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algn="l" defTabSz="584195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6.1 months</a:t>
              </a:r>
            </a:p>
          </p:txBody>
        </p:sp>
        <p:sp>
          <p:nvSpPr>
            <p:cNvPr id="1247" name="Median OS: not reached"/>
            <p:cNvSpPr txBox="1"/>
            <p:nvPr/>
          </p:nvSpPr>
          <p:spPr>
            <a:xfrm>
              <a:off x="4779730" y="2621764"/>
              <a:ext cx="1580886" cy="3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algn="l" defTabSz="584195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5.1 months</a:t>
              </a:r>
            </a:p>
          </p:txBody>
        </p:sp>
      </p:grpSp>
      <p:grpSp>
        <p:nvGrpSpPr>
          <p:cNvPr id="1256" name="Gruppo"/>
          <p:cNvGrpSpPr/>
          <p:nvPr/>
        </p:nvGrpSpPr>
        <p:grpSpPr>
          <a:xfrm>
            <a:off x="6878111" y="3331218"/>
            <a:ext cx="5930944" cy="3365093"/>
            <a:chOff x="0" y="0"/>
            <a:chExt cx="5930943" cy="3365091"/>
          </a:xfrm>
        </p:grpSpPr>
        <p:pic>
          <p:nvPicPr>
            <p:cNvPr id="1249" name="Immagine" descr="Immagin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469450"/>
              <a:ext cx="5930944" cy="28956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50" name="Median OS: not reached"/>
            <p:cNvSpPr txBox="1"/>
            <p:nvPr/>
          </p:nvSpPr>
          <p:spPr>
            <a:xfrm>
              <a:off x="158891" y="-1"/>
              <a:ext cx="2260337" cy="44449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algn="l" defTabSz="584195">
                <a:defRPr sz="2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PD-L1 1%-49%</a:t>
              </a:r>
            </a:p>
          </p:txBody>
        </p:sp>
        <p:grpSp>
          <p:nvGrpSpPr>
            <p:cNvPr id="1253" name="Median OS: not reached"/>
            <p:cNvGrpSpPr/>
            <p:nvPr/>
          </p:nvGrpSpPr>
          <p:grpSpPr>
            <a:xfrm>
              <a:off x="1582796" y="521163"/>
              <a:ext cx="4208374" cy="345363"/>
              <a:chOff x="-1" y="-1"/>
              <a:chExt cx="4208372" cy="345362"/>
            </a:xfrm>
          </p:grpSpPr>
          <p:sp>
            <p:nvSpPr>
              <p:cNvPr id="1251" name="Rettangolo"/>
              <p:cNvSpPr/>
              <p:nvPr/>
            </p:nvSpPr>
            <p:spPr>
              <a:xfrm>
                <a:off x="-2" y="-2"/>
                <a:ext cx="4208374" cy="3453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584195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52" name="HR 0.55 (95% CI 0.37-0.81)"/>
              <p:cNvSpPr txBox="1"/>
              <p:nvPr/>
            </p:nvSpPr>
            <p:spPr>
              <a:xfrm>
                <a:off x="-2" y="1203"/>
                <a:ext cx="4208374" cy="3428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796" tIns="50796" rIns="50796" bIns="50796" numCol="1" anchor="ctr">
                <a:spAutoFit/>
              </a:bodyPr>
              <a:lstStyle>
                <a:lvl1pPr algn="l" defTabSz="584195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HR 0.55 (95% CI 0.37-0.81)</a:t>
                </a:r>
              </a:p>
            </p:txBody>
          </p:sp>
        </p:grpSp>
        <p:sp>
          <p:nvSpPr>
            <p:cNvPr id="1254" name="Median OS: not reached"/>
            <p:cNvSpPr txBox="1"/>
            <p:nvPr/>
          </p:nvSpPr>
          <p:spPr>
            <a:xfrm>
              <a:off x="3799576" y="1745812"/>
              <a:ext cx="1580885" cy="3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algn="l" defTabSz="584195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9.0 months</a:t>
              </a:r>
            </a:p>
          </p:txBody>
        </p:sp>
        <p:sp>
          <p:nvSpPr>
            <p:cNvPr id="1255" name="Median OS: not reached"/>
            <p:cNvSpPr txBox="1"/>
            <p:nvPr/>
          </p:nvSpPr>
          <p:spPr>
            <a:xfrm>
              <a:off x="3964395" y="2519888"/>
              <a:ext cx="1580885" cy="3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algn="l" defTabSz="584195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4.9 months</a:t>
              </a:r>
            </a:p>
          </p:txBody>
        </p:sp>
      </p:grpSp>
      <p:sp>
        <p:nvSpPr>
          <p:cNvPr id="1257" name="Median OS: not reached"/>
          <p:cNvSpPr txBox="1"/>
          <p:nvPr/>
        </p:nvSpPr>
        <p:spPr>
          <a:xfrm>
            <a:off x="7103808" y="6289885"/>
            <a:ext cx="2260337" cy="4444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algn="l" defTabSz="584195">
              <a:defRPr sz="220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PD-L1 ≥50%</a:t>
            </a:r>
          </a:p>
        </p:txBody>
      </p:sp>
      <p:grpSp>
        <p:nvGrpSpPr>
          <p:cNvPr id="1264" name="Gruppo"/>
          <p:cNvGrpSpPr/>
          <p:nvPr/>
        </p:nvGrpSpPr>
        <p:grpSpPr>
          <a:xfrm>
            <a:off x="6902384" y="6710646"/>
            <a:ext cx="6464900" cy="3069999"/>
            <a:chOff x="-1" y="-1"/>
            <a:chExt cx="6464898" cy="3069998"/>
          </a:xfrm>
        </p:grpSpPr>
        <p:pic>
          <p:nvPicPr>
            <p:cNvPr id="1258" name="Immagine" descr="Immagin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" y="-2"/>
              <a:ext cx="6388143" cy="30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61" name="Median OS: not reached"/>
            <p:cNvGrpSpPr/>
            <p:nvPr/>
          </p:nvGrpSpPr>
          <p:grpSpPr>
            <a:xfrm>
              <a:off x="1610876" y="99071"/>
              <a:ext cx="4610403" cy="355258"/>
              <a:chOff x="0" y="-1"/>
              <a:chExt cx="4610401" cy="355256"/>
            </a:xfrm>
          </p:grpSpPr>
          <p:sp>
            <p:nvSpPr>
              <p:cNvPr id="1259" name="Rettangolo"/>
              <p:cNvSpPr/>
              <p:nvPr/>
            </p:nvSpPr>
            <p:spPr>
              <a:xfrm>
                <a:off x="-1" y="-2"/>
                <a:ext cx="4610402" cy="35525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584195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60" name="HR 0.36 (95% CI 0.25-0.52)"/>
              <p:cNvSpPr txBox="1"/>
              <p:nvPr/>
            </p:nvSpPr>
            <p:spPr>
              <a:xfrm>
                <a:off x="-1" y="6159"/>
                <a:ext cx="4610402" cy="3428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796" tIns="50796" rIns="50796" bIns="50796" numCol="1" anchor="ctr">
                <a:spAutoFit/>
              </a:bodyPr>
              <a:lstStyle>
                <a:lvl1pPr algn="l" defTabSz="584195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HR 0.36 (95% CI 0.25-0.52)</a:t>
                </a:r>
              </a:p>
            </p:txBody>
          </p:sp>
        </p:grpSp>
        <p:sp>
          <p:nvSpPr>
            <p:cNvPr id="1262" name="Median OS: not reached"/>
            <p:cNvSpPr txBox="1"/>
            <p:nvPr/>
          </p:nvSpPr>
          <p:spPr>
            <a:xfrm>
              <a:off x="4312762" y="1489986"/>
              <a:ext cx="1626144" cy="3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algn="l" defTabSz="584195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9.4 months</a:t>
              </a:r>
            </a:p>
          </p:txBody>
        </p:sp>
        <p:sp>
          <p:nvSpPr>
            <p:cNvPr id="1263" name="Median OS: not reached"/>
            <p:cNvSpPr txBox="1"/>
            <p:nvPr/>
          </p:nvSpPr>
          <p:spPr>
            <a:xfrm>
              <a:off x="4838752" y="2206804"/>
              <a:ext cx="1626146" cy="3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algn="l" defTabSz="584195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4.7 months</a:t>
              </a:r>
            </a:p>
          </p:txBody>
        </p:sp>
      </p:grpSp>
      <p:sp>
        <p:nvSpPr>
          <p:cNvPr id="1265" name="Shape 288"/>
          <p:cNvSpPr txBox="1"/>
          <p:nvPr/>
        </p:nvSpPr>
        <p:spPr>
          <a:xfrm>
            <a:off x="162076" y="1227480"/>
            <a:ext cx="1023732" cy="685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defTabSz="584195">
              <a:defRPr b="1"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PFS</a:t>
            </a:r>
          </a:p>
        </p:txBody>
      </p:sp>
      <p:sp>
        <p:nvSpPr>
          <p:cNvPr id="1266" name="Rettangolo"/>
          <p:cNvSpPr/>
          <p:nvPr/>
        </p:nvSpPr>
        <p:spPr>
          <a:xfrm>
            <a:off x="1202261" y="2405263"/>
            <a:ext cx="2054676" cy="4191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195">
              <a:defRPr sz="2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267" name="Rettangolo"/>
          <p:cNvSpPr/>
          <p:nvPr/>
        </p:nvSpPr>
        <p:spPr>
          <a:xfrm>
            <a:off x="1041524" y="8784211"/>
            <a:ext cx="2326978" cy="4191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195">
              <a:defRPr sz="2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pSp>
        <p:nvGrpSpPr>
          <p:cNvPr id="1277" name="Gruppo"/>
          <p:cNvGrpSpPr/>
          <p:nvPr/>
        </p:nvGrpSpPr>
        <p:grpSpPr>
          <a:xfrm>
            <a:off x="-37304" y="2472653"/>
            <a:ext cx="6620232" cy="5595540"/>
            <a:chOff x="-2" y="0"/>
            <a:chExt cx="6620230" cy="5595539"/>
          </a:xfrm>
        </p:grpSpPr>
        <p:grpSp>
          <p:nvGrpSpPr>
            <p:cNvPr id="1275" name="Gruppo"/>
            <p:cNvGrpSpPr/>
            <p:nvPr/>
          </p:nvGrpSpPr>
          <p:grpSpPr>
            <a:xfrm>
              <a:off x="-2" y="-1"/>
              <a:ext cx="6620231" cy="5595540"/>
              <a:chOff x="0" y="0"/>
              <a:chExt cx="6620230" cy="5595539"/>
            </a:xfrm>
          </p:grpSpPr>
          <p:sp>
            <p:nvSpPr>
              <p:cNvPr id="1268" name="Rettangolo"/>
              <p:cNvSpPr/>
              <p:nvPr/>
            </p:nvSpPr>
            <p:spPr>
              <a:xfrm>
                <a:off x="4414884" y="5128210"/>
                <a:ext cx="2205346" cy="46733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195">
                  <a:defRPr sz="2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pic>
            <p:nvPicPr>
              <p:cNvPr id="1269" name="Immagine" descr="Immagine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20465" t="0" r="0" b="12057"/>
              <a:stretch>
                <a:fillRect/>
              </a:stretch>
            </p:blipFill>
            <p:spPr>
              <a:xfrm>
                <a:off x="-1" y="-1"/>
                <a:ext cx="5990475" cy="38873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270" name="8.8 m (7.6-9.2)"/>
              <p:cNvSpPr txBox="1"/>
              <p:nvPr/>
            </p:nvSpPr>
            <p:spPr>
              <a:xfrm>
                <a:off x="4165871" y="1828989"/>
                <a:ext cx="1681989" cy="3428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796" tIns="50796" rIns="50796" bIns="50796" numCol="1" anchor="ctr">
                <a:spAutoFit/>
              </a:bodyPr>
              <a:lstStyle>
                <a:lvl1pPr defTabSz="584195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8.8 m (7.6-9.2)</a:t>
                </a:r>
              </a:p>
            </p:txBody>
          </p:sp>
          <p:sp>
            <p:nvSpPr>
              <p:cNvPr id="1271" name="4.9 m (4.7-5.5)"/>
              <p:cNvSpPr txBox="1"/>
              <p:nvPr/>
            </p:nvSpPr>
            <p:spPr>
              <a:xfrm>
                <a:off x="4637638" y="2766484"/>
                <a:ext cx="1681989" cy="3428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796" tIns="50796" rIns="50796" bIns="50796" numCol="1" anchor="ctr">
                <a:spAutoFit/>
              </a:bodyPr>
              <a:lstStyle>
                <a:lvl1pPr defTabSz="584195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4.9 m (4.7-5.5)</a:t>
                </a:r>
              </a:p>
            </p:txBody>
          </p:sp>
          <p:grpSp>
            <p:nvGrpSpPr>
              <p:cNvPr id="1274" name="Median OS: not reached"/>
              <p:cNvGrpSpPr/>
              <p:nvPr/>
            </p:nvGrpSpPr>
            <p:grpSpPr>
              <a:xfrm>
                <a:off x="1235986" y="124722"/>
                <a:ext cx="4950131" cy="4308643"/>
                <a:chOff x="-1" y="0"/>
                <a:chExt cx="4950129" cy="4308642"/>
              </a:xfrm>
            </p:grpSpPr>
            <p:sp>
              <p:nvSpPr>
                <p:cNvPr id="1272" name="Rettangolo"/>
                <p:cNvSpPr/>
                <p:nvPr/>
              </p:nvSpPr>
              <p:spPr>
                <a:xfrm>
                  <a:off x="401470" y="-1"/>
                  <a:ext cx="4548659" cy="363063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195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273" name="HR 0.52 (95% CI 0.43-0.64) p&lt; 0.001"/>
                <p:cNvSpPr txBox="1"/>
                <p:nvPr/>
              </p:nvSpPr>
              <p:spPr>
                <a:xfrm>
                  <a:off x="-2" y="3965749"/>
                  <a:ext cx="4101196" cy="34289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796" tIns="50796" rIns="50796" bIns="50796" numCol="1" anchor="ctr">
                  <a:spAutoFit/>
                </a:bodyPr>
                <a:lstStyle>
                  <a:lvl1pPr defTabSz="584195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/>
                  <a:r>
                    <a:t>HR 0.52 (95% CI 0.43-0.64) p&lt; 0.001</a:t>
                  </a:r>
                </a:p>
              </p:txBody>
            </p:sp>
          </p:grpSp>
        </p:grpSp>
        <p:sp>
          <p:nvSpPr>
            <p:cNvPr id="1276" name="Linea"/>
            <p:cNvSpPr/>
            <p:nvPr/>
          </p:nvSpPr>
          <p:spPr>
            <a:xfrm flipV="1">
              <a:off x="3716823" y="2185508"/>
              <a:ext cx="20" cy="1224538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1278" name="Shape 281"/>
          <p:cNvSpPr txBox="1"/>
          <p:nvPr/>
        </p:nvSpPr>
        <p:spPr>
          <a:xfrm>
            <a:off x="225272" y="9056133"/>
            <a:ext cx="2451861" cy="38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6" tIns="50796" rIns="50796" bIns="50796" anchor="ctr">
            <a:spAutoFit/>
          </a:bodyPr>
          <a:lstStyle>
            <a:lvl1pPr defTabSz="584195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Gandhi et al; NEJM; 2018</a:t>
            </a:r>
          </a:p>
        </p:txBody>
      </p:sp>
      <p:sp>
        <p:nvSpPr>
          <p:cNvPr id="1279" name="Shape 203"/>
          <p:cNvSpPr/>
          <p:nvPr/>
        </p:nvSpPr>
        <p:spPr>
          <a:xfrm>
            <a:off x="180619" y="252948"/>
            <a:ext cx="3287256" cy="703297"/>
          </a:xfrm>
          <a:prstGeom prst="rect">
            <a:avLst/>
          </a:prstGeom>
          <a:gradFill>
            <a:gsLst>
              <a:gs pos="0">
                <a:srgbClr val="A6E2AB"/>
              </a:gs>
              <a:gs pos="35000">
                <a:srgbClr val="C1E9C5"/>
              </a:gs>
              <a:gs pos="100000">
                <a:srgbClr val="E7F7E8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>
            <a:lvl1pPr defTabSz="830861"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KEYNOTE-189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6" name="Group 47"/>
          <p:cNvGrpSpPr/>
          <p:nvPr/>
        </p:nvGrpSpPr>
        <p:grpSpPr>
          <a:xfrm>
            <a:off x="15307055" y="6437907"/>
            <a:ext cx="2984400" cy="2322150"/>
            <a:chOff x="0" y="-1"/>
            <a:chExt cx="2984399" cy="2322148"/>
          </a:xfrm>
        </p:grpSpPr>
        <p:pic>
          <p:nvPicPr>
            <p:cNvPr id="1281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5" t="41168" r="83902" b="46099"/>
            <a:stretch>
              <a:fillRect/>
            </a:stretch>
          </p:blipFill>
          <p:spPr>
            <a:xfrm>
              <a:off x="1162316" y="530002"/>
              <a:ext cx="857106" cy="9759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2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5" t="41168" r="83902" b="46099"/>
            <a:stretch>
              <a:fillRect/>
            </a:stretch>
          </p:blipFill>
          <p:spPr>
            <a:xfrm>
              <a:off x="453333" y="-2"/>
              <a:ext cx="857099" cy="9759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3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5" t="41168" r="83902" b="46099"/>
            <a:stretch>
              <a:fillRect/>
            </a:stretch>
          </p:blipFill>
          <p:spPr>
            <a:xfrm>
              <a:off x="1765889" y="145916"/>
              <a:ext cx="857099" cy="9759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4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5" t="41168" r="83902" b="46099"/>
            <a:stretch>
              <a:fillRect/>
            </a:stretch>
          </p:blipFill>
          <p:spPr>
            <a:xfrm>
              <a:off x="-1" y="658446"/>
              <a:ext cx="857101" cy="9759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85" name="Shape 46"/>
            <p:cNvSpPr txBox="1"/>
            <p:nvPr/>
          </p:nvSpPr>
          <p:spPr>
            <a:xfrm>
              <a:off x="197587" y="1578399"/>
              <a:ext cx="2786812" cy="743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2474" tIns="92474" rIns="92474" bIns="92474" numCol="1" anchor="t">
              <a:spAutoFit/>
            </a:bodyPr>
            <a:lstStyle>
              <a:lvl1pPr defTabSz="1233044">
                <a:defRPr sz="3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↓ tumor cells</a:t>
              </a:r>
            </a:p>
          </p:txBody>
        </p:sp>
      </p:grpSp>
      <p:grpSp>
        <p:nvGrpSpPr>
          <p:cNvPr id="1295" name="Gruppo"/>
          <p:cNvGrpSpPr/>
          <p:nvPr/>
        </p:nvGrpSpPr>
        <p:grpSpPr>
          <a:xfrm>
            <a:off x="-16825" y="2579902"/>
            <a:ext cx="7206093" cy="3435244"/>
            <a:chOff x="0" y="0"/>
            <a:chExt cx="7206091" cy="3435243"/>
          </a:xfrm>
        </p:grpSpPr>
        <p:pic>
          <p:nvPicPr>
            <p:cNvPr id="1287" name="Immagine" descr="Immagin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546" t="0" r="0" b="0"/>
            <a:stretch>
              <a:fillRect/>
            </a:stretch>
          </p:blipFill>
          <p:spPr>
            <a:xfrm>
              <a:off x="0" y="-1"/>
              <a:ext cx="7206093" cy="34352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88" name="15.9 m (13.2-not reached)"/>
            <p:cNvSpPr txBox="1"/>
            <p:nvPr/>
          </p:nvSpPr>
          <p:spPr>
            <a:xfrm>
              <a:off x="4586245" y="749878"/>
              <a:ext cx="2552083" cy="3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defTabSz="584195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15.9 m (13.2-not reached)</a:t>
              </a:r>
            </a:p>
          </p:txBody>
        </p:sp>
        <p:sp>
          <p:nvSpPr>
            <p:cNvPr id="1289" name="11.3 m (9.5-14.8)"/>
            <p:cNvSpPr txBox="1"/>
            <p:nvPr/>
          </p:nvSpPr>
          <p:spPr>
            <a:xfrm>
              <a:off x="4438863" y="2141531"/>
              <a:ext cx="2384232" cy="3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algn="r" defTabSz="584195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11.3 m (9.5-14.8)</a:t>
              </a:r>
            </a:p>
          </p:txBody>
        </p:sp>
        <p:grpSp>
          <p:nvGrpSpPr>
            <p:cNvPr id="1292" name="HR 0.64 (0.49-0.85) p&lt;0.001"/>
            <p:cNvGrpSpPr/>
            <p:nvPr/>
          </p:nvGrpSpPr>
          <p:grpSpPr>
            <a:xfrm>
              <a:off x="850894" y="2364489"/>
              <a:ext cx="3203531" cy="342893"/>
              <a:chOff x="-1" y="-1"/>
              <a:chExt cx="3203530" cy="342892"/>
            </a:xfrm>
          </p:grpSpPr>
          <p:sp>
            <p:nvSpPr>
              <p:cNvPr id="1290" name="Rettangolo"/>
              <p:cNvSpPr/>
              <p:nvPr/>
            </p:nvSpPr>
            <p:spPr>
              <a:xfrm>
                <a:off x="-2" y="7422"/>
                <a:ext cx="3203531" cy="32810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just" defTabSz="584195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91" name="HR 0.64 (0.49-0.85) p&lt;0.001"/>
              <p:cNvSpPr txBox="1"/>
              <p:nvPr/>
            </p:nvSpPr>
            <p:spPr>
              <a:xfrm>
                <a:off x="-2" y="-2"/>
                <a:ext cx="3203531" cy="3428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796" tIns="50796" rIns="50796" bIns="50796" numCol="1" anchor="ctr">
                <a:spAutoFit/>
              </a:bodyPr>
              <a:lstStyle>
                <a:lvl1pPr algn="just" defTabSz="584195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HR 0.64 (0.49-0.85) p&lt;0.001</a:t>
                </a:r>
              </a:p>
            </p:txBody>
          </p:sp>
        </p:grpSp>
        <p:sp>
          <p:nvSpPr>
            <p:cNvPr id="1293" name="65.2%"/>
            <p:cNvSpPr txBox="1"/>
            <p:nvPr/>
          </p:nvSpPr>
          <p:spPr>
            <a:xfrm>
              <a:off x="3045123" y="1435995"/>
              <a:ext cx="1209965" cy="3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algn="r" defTabSz="584195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65.2%</a:t>
              </a:r>
            </a:p>
          </p:txBody>
        </p:sp>
        <p:sp>
          <p:nvSpPr>
            <p:cNvPr id="1294" name="48.3%"/>
            <p:cNvSpPr txBox="1"/>
            <p:nvPr/>
          </p:nvSpPr>
          <p:spPr>
            <a:xfrm>
              <a:off x="3769597" y="505664"/>
              <a:ext cx="746911" cy="34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algn="r" defTabSz="584195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48.3%</a:t>
              </a:r>
            </a:p>
          </p:txBody>
        </p:sp>
      </p:grpSp>
      <p:sp>
        <p:nvSpPr>
          <p:cNvPr id="1296" name="Shape 288"/>
          <p:cNvSpPr txBox="1"/>
          <p:nvPr/>
        </p:nvSpPr>
        <p:spPr>
          <a:xfrm>
            <a:off x="92095" y="1209630"/>
            <a:ext cx="793003" cy="685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defTabSz="584195">
              <a:defRPr b="1"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OS</a:t>
            </a:r>
          </a:p>
        </p:txBody>
      </p:sp>
      <p:pic>
        <p:nvPicPr>
          <p:cNvPr id="1297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37678" y="443146"/>
            <a:ext cx="5475322" cy="2653429"/>
          </a:xfrm>
          <a:prstGeom prst="rect">
            <a:avLst/>
          </a:prstGeom>
          <a:ln w="12700">
            <a:miter lim="400000"/>
          </a:ln>
        </p:spPr>
      </p:pic>
      <p:sp>
        <p:nvSpPr>
          <p:cNvPr id="1298" name="Median OS: not reached"/>
          <p:cNvSpPr txBox="1"/>
          <p:nvPr/>
        </p:nvSpPr>
        <p:spPr>
          <a:xfrm>
            <a:off x="10264988" y="210425"/>
            <a:ext cx="2876459" cy="4444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algn="l" defTabSz="584195">
              <a:defRPr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HR 0.61 (0.38-0.98)</a:t>
            </a:r>
          </a:p>
        </p:txBody>
      </p:sp>
      <p:pic>
        <p:nvPicPr>
          <p:cNvPr id="1299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29015" y="3476507"/>
            <a:ext cx="5668756" cy="2819698"/>
          </a:xfrm>
          <a:prstGeom prst="rect">
            <a:avLst/>
          </a:prstGeom>
          <a:ln w="12700">
            <a:miter lim="400000"/>
          </a:ln>
        </p:spPr>
      </p:pic>
      <p:sp>
        <p:nvSpPr>
          <p:cNvPr id="1300" name="Median OS: not reached"/>
          <p:cNvSpPr txBox="1"/>
          <p:nvPr/>
        </p:nvSpPr>
        <p:spPr>
          <a:xfrm>
            <a:off x="10337523" y="3708217"/>
            <a:ext cx="2731393" cy="4444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algn="l" defTabSz="584195">
              <a:defRPr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HR 0.57 (0.36-0.90)</a:t>
            </a:r>
          </a:p>
        </p:txBody>
      </p:sp>
      <p:sp>
        <p:nvSpPr>
          <p:cNvPr id="1301" name="Median OS: not reached"/>
          <p:cNvSpPr txBox="1"/>
          <p:nvPr/>
        </p:nvSpPr>
        <p:spPr>
          <a:xfrm>
            <a:off x="7475787" y="3157595"/>
            <a:ext cx="2731394" cy="4444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algn="l" defTabSz="584195">
              <a:defRPr sz="220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PD-L1 &lt;1% - 49%</a:t>
            </a:r>
          </a:p>
        </p:txBody>
      </p:sp>
      <p:grpSp>
        <p:nvGrpSpPr>
          <p:cNvPr id="1304" name="Gruppo"/>
          <p:cNvGrpSpPr/>
          <p:nvPr/>
        </p:nvGrpSpPr>
        <p:grpSpPr>
          <a:xfrm>
            <a:off x="7115216" y="6802561"/>
            <a:ext cx="5929846" cy="2702040"/>
            <a:chOff x="0" y="0"/>
            <a:chExt cx="5929844" cy="2702038"/>
          </a:xfrm>
        </p:grpSpPr>
        <p:pic>
          <p:nvPicPr>
            <p:cNvPr id="1302" name="Immagine" descr="Immagin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5929845" cy="27020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03" name="Median OS: not reached"/>
            <p:cNvSpPr txBox="1"/>
            <p:nvPr/>
          </p:nvSpPr>
          <p:spPr>
            <a:xfrm>
              <a:off x="2974635" y="49536"/>
              <a:ext cx="2731402" cy="44449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96" tIns="50796" rIns="50796" bIns="50796" numCol="1" anchor="ctr">
              <a:spAutoFit/>
            </a:bodyPr>
            <a:lstStyle>
              <a:lvl1pPr algn="l" defTabSz="584195">
                <a:defRPr sz="2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HR 0.64 (0.37-1.10)</a:t>
              </a:r>
            </a:p>
          </p:txBody>
        </p:sp>
      </p:grpSp>
      <p:sp>
        <p:nvSpPr>
          <p:cNvPr id="1305" name="Median OS: not reached"/>
          <p:cNvSpPr txBox="1"/>
          <p:nvPr/>
        </p:nvSpPr>
        <p:spPr>
          <a:xfrm>
            <a:off x="7475787" y="6819"/>
            <a:ext cx="2731394" cy="4444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algn="l" defTabSz="584195">
              <a:defRPr sz="220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PD-L1 &lt;1%</a:t>
            </a:r>
          </a:p>
        </p:txBody>
      </p:sp>
      <p:sp>
        <p:nvSpPr>
          <p:cNvPr id="1306" name="Shape 281"/>
          <p:cNvSpPr txBox="1"/>
          <p:nvPr/>
        </p:nvSpPr>
        <p:spPr>
          <a:xfrm>
            <a:off x="96929" y="9083670"/>
            <a:ext cx="2623354" cy="42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defTabSz="830861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Paz-Ares et al; NEJM; 2018</a:t>
            </a:r>
          </a:p>
        </p:txBody>
      </p:sp>
      <p:sp>
        <p:nvSpPr>
          <p:cNvPr id="1307" name="Shape 203"/>
          <p:cNvSpPr/>
          <p:nvPr/>
        </p:nvSpPr>
        <p:spPr>
          <a:xfrm>
            <a:off x="42912" y="121522"/>
            <a:ext cx="2731393" cy="622293"/>
          </a:xfrm>
          <a:prstGeom prst="rect">
            <a:avLst/>
          </a:prstGeom>
          <a:gradFill>
            <a:gsLst>
              <a:gs pos="0">
                <a:srgbClr val="A6E2AB"/>
              </a:gs>
              <a:gs pos="35000">
                <a:srgbClr val="C1E9C5"/>
              </a:gs>
              <a:gs pos="100000">
                <a:srgbClr val="E7F7E8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defTabSz="584195">
              <a:defRPr b="1"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KEYNOTE-407</a:t>
            </a:r>
          </a:p>
        </p:txBody>
      </p:sp>
      <p:sp>
        <p:nvSpPr>
          <p:cNvPr id="1308" name="Linea"/>
          <p:cNvSpPr/>
          <p:nvPr/>
        </p:nvSpPr>
        <p:spPr>
          <a:xfrm flipV="1">
            <a:off x="4257392" y="3506288"/>
            <a:ext cx="7" cy="1932542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09" name="Median OS: not reached"/>
          <p:cNvSpPr txBox="1"/>
          <p:nvPr/>
        </p:nvSpPr>
        <p:spPr>
          <a:xfrm>
            <a:off x="7465052" y="6308368"/>
            <a:ext cx="2260337" cy="4444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algn="l" defTabSz="584195">
              <a:defRPr sz="220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PD-L1 ≥50%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4.8 m (4.3-5.7)"/>
          <p:cNvSpPr txBox="1"/>
          <p:nvPr/>
        </p:nvSpPr>
        <p:spPr>
          <a:xfrm>
            <a:off x="6123844" y="5547776"/>
            <a:ext cx="2625488" cy="342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defTabSz="584195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4.8 m (4.3-5.7)</a:t>
            </a:r>
          </a:p>
        </p:txBody>
      </p:sp>
      <p:sp>
        <p:nvSpPr>
          <p:cNvPr id="1312" name="Shape 288"/>
          <p:cNvSpPr txBox="1"/>
          <p:nvPr/>
        </p:nvSpPr>
        <p:spPr>
          <a:xfrm>
            <a:off x="150798" y="1558734"/>
            <a:ext cx="1023717" cy="685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defTabSz="584195">
              <a:defRPr b="1"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PFS</a:t>
            </a:r>
          </a:p>
        </p:txBody>
      </p:sp>
      <p:sp>
        <p:nvSpPr>
          <p:cNvPr id="1313" name="Shape 281"/>
          <p:cNvSpPr txBox="1"/>
          <p:nvPr/>
        </p:nvSpPr>
        <p:spPr>
          <a:xfrm>
            <a:off x="269200" y="9094327"/>
            <a:ext cx="2580450" cy="38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6" tIns="50796" rIns="50796" bIns="50796" anchor="ctr">
            <a:spAutoFit/>
          </a:bodyPr>
          <a:lstStyle>
            <a:lvl1pPr defTabSz="584195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Paz-Ares et al; NEJM; 2018</a:t>
            </a:r>
          </a:p>
        </p:txBody>
      </p:sp>
      <p:pic>
        <p:nvPicPr>
          <p:cNvPr id="1314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rcRect l="0" t="13400" r="0" b="4317"/>
          <a:stretch>
            <a:fillRect/>
          </a:stretch>
        </p:blipFill>
        <p:spPr>
          <a:xfrm>
            <a:off x="6196610" y="611026"/>
            <a:ext cx="7200918" cy="2581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5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rcRect l="0" t="13519" r="0" b="2003"/>
          <a:stretch>
            <a:fillRect/>
          </a:stretch>
        </p:blipFill>
        <p:spPr>
          <a:xfrm>
            <a:off x="6090777" y="6816407"/>
            <a:ext cx="6972311" cy="2660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16" name="Median OS: not reached"/>
          <p:cNvSpPr txBox="1"/>
          <p:nvPr/>
        </p:nvSpPr>
        <p:spPr>
          <a:xfrm>
            <a:off x="7632565" y="140988"/>
            <a:ext cx="2565720" cy="4444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algn="l" defTabSz="584195">
              <a:defRPr sz="220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PD-L1 &lt;1%</a:t>
            </a:r>
          </a:p>
        </p:txBody>
      </p:sp>
      <p:sp>
        <p:nvSpPr>
          <p:cNvPr id="1317" name="Median OS: not reached"/>
          <p:cNvSpPr txBox="1"/>
          <p:nvPr/>
        </p:nvSpPr>
        <p:spPr>
          <a:xfrm>
            <a:off x="8030750" y="3235043"/>
            <a:ext cx="2731394" cy="4444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algn="l" defTabSz="584195">
              <a:defRPr sz="220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PD-L1 &lt;1% - 49%</a:t>
            </a:r>
          </a:p>
        </p:txBody>
      </p:sp>
      <p:pic>
        <p:nvPicPr>
          <p:cNvPr id="1318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rcRect l="0" t="14974" r="0" b="0"/>
          <a:stretch>
            <a:fillRect/>
          </a:stretch>
        </p:blipFill>
        <p:spPr>
          <a:xfrm>
            <a:off x="6219116" y="3713719"/>
            <a:ext cx="7155824" cy="2724445"/>
          </a:xfrm>
          <a:prstGeom prst="rect">
            <a:avLst/>
          </a:prstGeom>
          <a:ln w="12700">
            <a:miter lim="400000"/>
          </a:ln>
        </p:spPr>
      </p:pic>
      <p:sp>
        <p:nvSpPr>
          <p:cNvPr id="1319" name="Median OS: not reached"/>
          <p:cNvSpPr txBox="1"/>
          <p:nvPr/>
        </p:nvSpPr>
        <p:spPr>
          <a:xfrm>
            <a:off x="9114369" y="617674"/>
            <a:ext cx="3709970" cy="4444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algn="l" defTabSz="584195">
              <a:defRPr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HR 0.68 (0.47-0.98)</a:t>
            </a:r>
          </a:p>
        </p:txBody>
      </p:sp>
      <p:sp>
        <p:nvSpPr>
          <p:cNvPr id="1320" name="Median OS: not reached"/>
          <p:cNvSpPr txBox="1"/>
          <p:nvPr/>
        </p:nvSpPr>
        <p:spPr>
          <a:xfrm>
            <a:off x="9046636" y="3733698"/>
            <a:ext cx="3709964" cy="4444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algn="l" defTabSz="584195">
              <a:defRPr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HR 0.56 (0.39-0.80)</a:t>
            </a:r>
          </a:p>
        </p:txBody>
      </p:sp>
      <p:sp>
        <p:nvSpPr>
          <p:cNvPr id="1321" name="Median OS: not reached"/>
          <p:cNvSpPr txBox="1"/>
          <p:nvPr/>
        </p:nvSpPr>
        <p:spPr>
          <a:xfrm>
            <a:off x="8911169" y="6849719"/>
            <a:ext cx="3709970" cy="4444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algn="l" defTabSz="584195">
              <a:defRPr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HR 0.37 (0.24-0.58)</a:t>
            </a:r>
          </a:p>
        </p:txBody>
      </p:sp>
      <p:grpSp>
        <p:nvGrpSpPr>
          <p:cNvPr id="1329" name="Gruppo"/>
          <p:cNvGrpSpPr/>
          <p:nvPr/>
        </p:nvGrpSpPr>
        <p:grpSpPr>
          <a:xfrm>
            <a:off x="-24248" y="3305109"/>
            <a:ext cx="8057096" cy="3567683"/>
            <a:chOff x="-1" y="-1"/>
            <a:chExt cx="8057094" cy="3567681"/>
          </a:xfrm>
        </p:grpSpPr>
        <p:grpSp>
          <p:nvGrpSpPr>
            <p:cNvPr id="1327" name="Gruppo"/>
            <p:cNvGrpSpPr/>
            <p:nvPr/>
          </p:nvGrpSpPr>
          <p:grpSpPr>
            <a:xfrm>
              <a:off x="-2" y="-2"/>
              <a:ext cx="7478605" cy="3567682"/>
              <a:chOff x="-1" y="0"/>
              <a:chExt cx="7478604" cy="3567681"/>
            </a:xfrm>
          </p:grpSpPr>
          <p:sp>
            <p:nvSpPr>
              <p:cNvPr id="1322" name="Rettangolo"/>
              <p:cNvSpPr/>
              <p:nvPr/>
            </p:nvSpPr>
            <p:spPr>
              <a:xfrm>
                <a:off x="2144321" y="2185338"/>
                <a:ext cx="5334282" cy="39789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just" defTabSz="584195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23" name="HR 0.56 (0.45-0.70) p&lt;0.001"/>
              <p:cNvSpPr txBox="1"/>
              <p:nvPr/>
            </p:nvSpPr>
            <p:spPr>
              <a:xfrm>
                <a:off x="1838159" y="2061811"/>
                <a:ext cx="2993263" cy="4063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796" tIns="50796" rIns="50796" bIns="50796" numCol="1" anchor="ctr">
                <a:spAutoFit/>
              </a:bodyPr>
              <a:lstStyle>
                <a:lvl1pPr algn="just" defTabSz="584195"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HR 0.56 (0.45-0.70) p&lt;0.001</a:t>
                </a:r>
              </a:p>
            </p:txBody>
          </p:sp>
          <p:sp>
            <p:nvSpPr>
              <p:cNvPr id="1324" name="6.4 m (6.2-8.3)"/>
              <p:cNvSpPr txBox="1"/>
              <p:nvPr/>
            </p:nvSpPr>
            <p:spPr>
              <a:xfrm>
                <a:off x="4242310" y="1291759"/>
                <a:ext cx="2476643" cy="4063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796" tIns="50796" rIns="50796" bIns="50796" numCol="1" anchor="ctr">
                <a:spAutoFit/>
              </a:bodyPr>
              <a:lstStyle>
                <a:lvl1pPr defTabSz="584195"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6.4 m (6.2-8.3)</a:t>
                </a:r>
              </a:p>
            </p:txBody>
          </p:sp>
          <p:pic>
            <p:nvPicPr>
              <p:cNvPr id="1325" name="Immagine" descr="Immagine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2978" t="0" r="0" b="0"/>
              <a:stretch>
                <a:fillRect/>
              </a:stretch>
            </p:blipFill>
            <p:spPr>
              <a:xfrm>
                <a:off x="-2" y="-1"/>
                <a:ext cx="7347143" cy="356768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26" name="Linea"/>
              <p:cNvSpPr/>
              <p:nvPr/>
            </p:nvSpPr>
            <p:spPr>
              <a:xfrm flipV="1">
                <a:off x="4432944" y="1975277"/>
                <a:ext cx="19" cy="98885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328" name="4.8 m (4.3-5.7)"/>
            <p:cNvSpPr txBox="1"/>
            <p:nvPr/>
          </p:nvSpPr>
          <p:spPr>
            <a:xfrm>
              <a:off x="4323048" y="2564921"/>
              <a:ext cx="3734046" cy="4238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ctr">
              <a:spAutoFit/>
            </a:bodyPr>
            <a:lstStyle>
              <a:lvl1pPr defTabSz="830861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4.8 m (4.3-5.7)</a:t>
              </a:r>
            </a:p>
          </p:txBody>
        </p:sp>
      </p:grpSp>
      <p:sp>
        <p:nvSpPr>
          <p:cNvPr id="1330" name="Shape 203"/>
          <p:cNvSpPr/>
          <p:nvPr/>
        </p:nvSpPr>
        <p:spPr>
          <a:xfrm>
            <a:off x="193731" y="292935"/>
            <a:ext cx="2731393" cy="622293"/>
          </a:xfrm>
          <a:prstGeom prst="rect">
            <a:avLst/>
          </a:prstGeom>
          <a:gradFill>
            <a:gsLst>
              <a:gs pos="0">
                <a:srgbClr val="A6E2AB"/>
              </a:gs>
              <a:gs pos="35000">
                <a:srgbClr val="C1E9C5"/>
              </a:gs>
              <a:gs pos="100000">
                <a:srgbClr val="E7F7E8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defTabSz="584195">
              <a:defRPr b="1"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KEYNOTE-407</a:t>
            </a:r>
          </a:p>
        </p:txBody>
      </p:sp>
      <p:sp>
        <p:nvSpPr>
          <p:cNvPr id="1331" name="Median OS: not reached"/>
          <p:cNvSpPr txBox="1"/>
          <p:nvPr/>
        </p:nvSpPr>
        <p:spPr>
          <a:xfrm>
            <a:off x="7952733" y="6289885"/>
            <a:ext cx="2260337" cy="4444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algn="l" defTabSz="584195">
              <a:defRPr sz="220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PD-L1 ≥50%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uppo"/>
          <p:cNvGrpSpPr/>
          <p:nvPr/>
        </p:nvGrpSpPr>
        <p:grpSpPr>
          <a:xfrm>
            <a:off x="-471426" y="2956902"/>
            <a:ext cx="13502329" cy="5509360"/>
            <a:chOff x="0" y="-1"/>
            <a:chExt cx="13502327" cy="5509359"/>
          </a:xfrm>
        </p:grpSpPr>
        <p:grpSp>
          <p:nvGrpSpPr>
            <p:cNvPr id="167" name="Freccia"/>
            <p:cNvGrpSpPr/>
            <p:nvPr/>
          </p:nvGrpSpPr>
          <p:grpSpPr>
            <a:xfrm>
              <a:off x="463152" y="1766422"/>
              <a:ext cx="13039176" cy="1754295"/>
              <a:chOff x="-1" y="0"/>
              <a:chExt cx="13039174" cy="1754293"/>
            </a:xfrm>
          </p:grpSpPr>
          <p:sp>
            <p:nvSpPr>
              <p:cNvPr id="165" name="Freccia"/>
              <p:cNvSpPr/>
              <p:nvPr/>
            </p:nvSpPr>
            <p:spPr>
              <a:xfrm>
                <a:off x="50800" y="67059"/>
                <a:ext cx="12800750" cy="1620176"/>
              </a:xfrm>
              <a:prstGeom prst="rightArrow">
                <a:avLst>
                  <a:gd name="adj1" fmla="val 50000"/>
                  <a:gd name="adj2" fmla="val 177770"/>
                </a:avLst>
              </a:prstGeom>
              <a:solidFill>
                <a:srgbClr val="017C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1170432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66" name="Freccia" descr="Freccia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2" y="0"/>
                <a:ext cx="13039176" cy="17542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68" name="1980"/>
            <p:cNvSpPr txBox="1"/>
            <p:nvPr/>
          </p:nvSpPr>
          <p:spPr>
            <a:xfrm>
              <a:off x="-1" y="1421914"/>
              <a:ext cx="1798853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indent="42862" defTabSz="1170432">
                <a:spcBef>
                  <a:spcPts val="1400"/>
                </a:spcBef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1980</a:t>
              </a:r>
            </a:p>
          </p:txBody>
        </p:sp>
        <p:sp>
          <p:nvSpPr>
            <p:cNvPr id="169" name="2019"/>
            <p:cNvSpPr txBox="1"/>
            <p:nvPr/>
          </p:nvSpPr>
          <p:spPr>
            <a:xfrm>
              <a:off x="9616617" y="1419906"/>
              <a:ext cx="1798853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indent="42862" defTabSz="1170432">
                <a:spcBef>
                  <a:spcPts val="1400"/>
                </a:spcBef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2019</a:t>
              </a:r>
            </a:p>
          </p:txBody>
        </p:sp>
        <p:sp>
          <p:nvSpPr>
            <p:cNvPr id="170" name="2000"/>
            <p:cNvSpPr txBox="1"/>
            <p:nvPr/>
          </p:nvSpPr>
          <p:spPr>
            <a:xfrm>
              <a:off x="1925330" y="1429945"/>
              <a:ext cx="1798853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indent="42862" defTabSz="1170432">
                <a:spcBef>
                  <a:spcPts val="1400"/>
                </a:spcBef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2000</a:t>
              </a:r>
            </a:p>
          </p:txBody>
        </p:sp>
        <p:sp>
          <p:nvSpPr>
            <p:cNvPr id="171" name="Linea"/>
            <p:cNvSpPr/>
            <p:nvPr/>
          </p:nvSpPr>
          <p:spPr>
            <a:xfrm rot="5400000">
              <a:off x="1272846" y="-37643"/>
              <a:ext cx="1112239" cy="2023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170432">
                <a:defRPr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2" name="One fits all"/>
            <p:cNvSpPr txBox="1"/>
            <p:nvPr/>
          </p:nvSpPr>
          <p:spPr>
            <a:xfrm>
              <a:off x="304659" y="90343"/>
              <a:ext cx="3099806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indent="42862" defTabSz="1170432">
                <a:spcBef>
                  <a:spcPts val="1400"/>
                </a:spcBef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One fits all</a:t>
              </a:r>
            </a:p>
          </p:txBody>
        </p:sp>
        <p:sp>
          <p:nvSpPr>
            <p:cNvPr id="173" name="Linea"/>
            <p:cNvSpPr/>
            <p:nvPr/>
          </p:nvSpPr>
          <p:spPr>
            <a:xfrm rot="5400000">
              <a:off x="6173506" y="-2912591"/>
              <a:ext cx="1023904" cy="768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170432">
                <a:defRPr sz="1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4" name="2004"/>
            <p:cNvSpPr txBox="1"/>
            <p:nvPr/>
          </p:nvSpPr>
          <p:spPr>
            <a:xfrm>
              <a:off x="2453200" y="2431257"/>
              <a:ext cx="1798853" cy="3456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indent="42862" defTabSz="1170432">
                <a:spcBef>
                  <a:spcPts val="1400"/>
                </a:spcBef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2004</a:t>
              </a:r>
            </a:p>
          </p:txBody>
        </p:sp>
        <p:sp>
          <p:nvSpPr>
            <p:cNvPr id="175" name="2006"/>
            <p:cNvSpPr txBox="1"/>
            <p:nvPr/>
          </p:nvSpPr>
          <p:spPr>
            <a:xfrm>
              <a:off x="4211217" y="2443889"/>
              <a:ext cx="1798853" cy="3456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indent="42862" defTabSz="1170432">
                <a:spcBef>
                  <a:spcPts val="1400"/>
                </a:spcBef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2006</a:t>
              </a:r>
            </a:p>
          </p:txBody>
        </p:sp>
        <p:sp>
          <p:nvSpPr>
            <p:cNvPr id="176" name="2007"/>
            <p:cNvSpPr txBox="1"/>
            <p:nvPr/>
          </p:nvSpPr>
          <p:spPr>
            <a:xfrm>
              <a:off x="5965743" y="2464719"/>
              <a:ext cx="1798853" cy="3456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indent="42862" defTabSz="1170432">
                <a:spcBef>
                  <a:spcPts val="1400"/>
                </a:spcBef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2007</a:t>
              </a:r>
            </a:p>
          </p:txBody>
        </p:sp>
        <p:sp>
          <p:nvSpPr>
            <p:cNvPr id="177" name="2009"/>
            <p:cNvSpPr txBox="1"/>
            <p:nvPr/>
          </p:nvSpPr>
          <p:spPr>
            <a:xfrm>
              <a:off x="7711696" y="2456353"/>
              <a:ext cx="1798853" cy="3456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indent="42862" defTabSz="1170432">
                <a:spcBef>
                  <a:spcPts val="1400"/>
                </a:spcBef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2009</a:t>
              </a:r>
            </a:p>
          </p:txBody>
        </p:sp>
        <p:sp>
          <p:nvSpPr>
            <p:cNvPr id="178" name="EGFR mutation…"/>
            <p:cNvSpPr txBox="1"/>
            <p:nvPr/>
          </p:nvSpPr>
          <p:spPr>
            <a:xfrm>
              <a:off x="2298973" y="3746266"/>
              <a:ext cx="2018971" cy="736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indent="42862" defTabSz="1170432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EGFR mutation </a:t>
              </a:r>
            </a:p>
            <a:p>
              <a:pPr indent="42862" defTabSz="1170432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discovered</a:t>
              </a:r>
            </a:p>
          </p:txBody>
        </p:sp>
        <p:sp>
          <p:nvSpPr>
            <p:cNvPr id="179" name="Linea"/>
            <p:cNvSpPr/>
            <p:nvPr/>
          </p:nvSpPr>
          <p:spPr>
            <a:xfrm>
              <a:off x="3343590" y="3037567"/>
              <a:ext cx="2012" cy="809084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80" name="Antivascular agent…"/>
            <p:cNvSpPr txBox="1"/>
            <p:nvPr/>
          </p:nvSpPr>
          <p:spPr>
            <a:xfrm>
              <a:off x="4004004" y="4772758"/>
              <a:ext cx="2377906" cy="736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indent="42862" defTabSz="1170432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Antivascular agent</a:t>
              </a:r>
            </a:p>
            <a:p>
              <a:pPr indent="42862" defTabSz="1170432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Phase III study</a:t>
              </a:r>
            </a:p>
          </p:txBody>
        </p:sp>
        <p:sp>
          <p:nvSpPr>
            <p:cNvPr id="181" name="Linea"/>
            <p:cNvSpPr/>
            <p:nvPr/>
          </p:nvSpPr>
          <p:spPr>
            <a:xfrm>
              <a:off x="5122689" y="3050198"/>
              <a:ext cx="2011" cy="17225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82" name="Role of histotype…"/>
            <p:cNvSpPr txBox="1"/>
            <p:nvPr/>
          </p:nvSpPr>
          <p:spPr>
            <a:xfrm>
              <a:off x="5929444" y="3779728"/>
              <a:ext cx="2188660" cy="736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indent="42862" defTabSz="1170432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Role of histotype</a:t>
              </a:r>
            </a:p>
            <a:p>
              <a:pPr indent="42862" defTabSz="1170432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Phase III study</a:t>
              </a:r>
            </a:p>
          </p:txBody>
        </p:sp>
        <p:sp>
          <p:nvSpPr>
            <p:cNvPr id="183" name="EML4/ALK"/>
            <p:cNvSpPr txBox="1"/>
            <p:nvPr/>
          </p:nvSpPr>
          <p:spPr>
            <a:xfrm>
              <a:off x="8298494" y="3771362"/>
              <a:ext cx="1536917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indent="42862" defTabSz="1170432"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EML4/ALK</a:t>
              </a:r>
            </a:p>
          </p:txBody>
        </p:sp>
        <p:sp>
          <p:nvSpPr>
            <p:cNvPr id="184" name="Linea"/>
            <p:cNvSpPr/>
            <p:nvPr/>
          </p:nvSpPr>
          <p:spPr>
            <a:xfrm>
              <a:off x="6881229" y="3071029"/>
              <a:ext cx="2012" cy="809084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85" name="Linea"/>
            <p:cNvSpPr/>
            <p:nvPr/>
          </p:nvSpPr>
          <p:spPr>
            <a:xfrm>
              <a:off x="8629191" y="3062662"/>
              <a:ext cx="4" cy="80908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86" name="Pharmacogenetics and pharmacogenomics"/>
            <p:cNvSpPr txBox="1"/>
            <p:nvPr/>
          </p:nvSpPr>
          <p:spPr>
            <a:xfrm>
              <a:off x="4143274" y="-2"/>
              <a:ext cx="6842058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indent="42862" defTabSz="1170432">
                <a:spcBef>
                  <a:spcPts val="1400"/>
                </a:spcBef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Pharmacogenetics and pharmacogenomics</a:t>
              </a:r>
            </a:p>
          </p:txBody>
        </p:sp>
        <p:sp>
          <p:nvSpPr>
            <p:cNvPr id="187" name="2016"/>
            <p:cNvSpPr txBox="1"/>
            <p:nvPr/>
          </p:nvSpPr>
          <p:spPr>
            <a:xfrm>
              <a:off x="9117047" y="2472823"/>
              <a:ext cx="1798854" cy="3456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indent="42862" defTabSz="1170432">
                <a:spcBef>
                  <a:spcPts val="1400"/>
                </a:spcBef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2016</a:t>
              </a:r>
            </a:p>
          </p:txBody>
        </p:sp>
      </p:grpSp>
      <p:sp>
        <p:nvSpPr>
          <p:cNvPr id="189" name="Shape 1463"/>
          <p:cNvSpPr txBox="1"/>
          <p:nvPr/>
        </p:nvSpPr>
        <p:spPr>
          <a:xfrm>
            <a:off x="1398980" y="156263"/>
            <a:ext cx="9735417" cy="1516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>
            <a:lvl1pPr defTabSz="830861">
              <a:defRPr b="1" sz="44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evolving role of systemic treatment in advanced NSCLC</a:t>
            </a:r>
          </a:p>
        </p:txBody>
      </p:sp>
      <p:sp>
        <p:nvSpPr>
          <p:cNvPr id="190" name="Immunotherapy"/>
          <p:cNvSpPr txBox="1"/>
          <p:nvPr/>
        </p:nvSpPr>
        <p:spPr>
          <a:xfrm>
            <a:off x="8849293" y="7240185"/>
            <a:ext cx="2056855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42862" defTabSz="1170432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Immunotherapy</a:t>
            </a:r>
          </a:p>
        </p:txBody>
      </p:sp>
      <p:sp>
        <p:nvSpPr>
          <p:cNvPr id="191" name="Linea"/>
          <p:cNvSpPr/>
          <p:nvPr/>
        </p:nvSpPr>
        <p:spPr>
          <a:xfrm>
            <a:off x="9739883" y="5964089"/>
            <a:ext cx="4" cy="1234166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297" y="4036074"/>
            <a:ext cx="12744206" cy="5341142"/>
          </a:xfrm>
          <a:prstGeom prst="rect">
            <a:avLst/>
          </a:prstGeom>
          <a:ln w="12700">
            <a:miter lim="400000"/>
          </a:ln>
        </p:spPr>
      </p:pic>
      <p:sp>
        <p:nvSpPr>
          <p:cNvPr id="1334" name="VEGF deprivation induced by bevacizumab may stimulate immunological alterations and enhance the efficacy of chemotherapy and the survival of cancer patients"/>
          <p:cNvSpPr txBox="1"/>
          <p:nvPr/>
        </p:nvSpPr>
        <p:spPr>
          <a:xfrm>
            <a:off x="500524" y="2760596"/>
            <a:ext cx="12003752" cy="787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algn="just" defTabSz="457195">
              <a:defRPr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VEGF deprivation induced by bevacizumab may stimulate immunological alterations and enhance the efficacy of chemotherapy and the survival of cancer patients</a:t>
            </a:r>
          </a:p>
        </p:txBody>
      </p:sp>
      <p:sp>
        <p:nvSpPr>
          <p:cNvPr id="1335" name="VEGF promotes activation and differentiation of neutrophils, monocytes and MDICs, and impairs the immune-system by affecting DCs and specific T-cell subsets"/>
          <p:cNvSpPr txBox="1"/>
          <p:nvPr/>
        </p:nvSpPr>
        <p:spPr>
          <a:xfrm>
            <a:off x="552524" y="1484839"/>
            <a:ext cx="11899752" cy="787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algn="just" defTabSz="457195">
              <a:defRPr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VEGF promotes activation and differentiation of neutrophils, monocytes and MDICs, and impairs the immune-system by affecting DCs and specific T-cell subsets</a:t>
            </a:r>
          </a:p>
        </p:txBody>
      </p:sp>
      <p:sp>
        <p:nvSpPr>
          <p:cNvPr id="1336" name="Rectangle 1733"/>
          <p:cNvSpPr txBox="1"/>
          <p:nvPr/>
        </p:nvSpPr>
        <p:spPr>
          <a:xfrm>
            <a:off x="1002530" y="154692"/>
            <a:ext cx="11341359" cy="777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1" tIns="65021" rIns="65021" bIns="65021" anchor="ctr">
            <a:spAutoFit/>
          </a:bodyPr>
          <a:lstStyle>
            <a:lvl1pPr defTabSz="1300480">
              <a:defRPr b="1" sz="4200">
                <a:solidFill>
                  <a:srgbClr val="002A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Angiogenesis and the immune system</a:t>
            </a:r>
          </a:p>
        </p:txBody>
      </p:sp>
      <p:sp>
        <p:nvSpPr>
          <p:cNvPr id="1337" name="Martino et al; Cell Death Discovery; 2016"/>
          <p:cNvSpPr txBox="1"/>
          <p:nvPr/>
        </p:nvSpPr>
        <p:spPr>
          <a:xfrm>
            <a:off x="7997211" y="8861104"/>
            <a:ext cx="4265610" cy="65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7" tIns="45717" rIns="45717" bIns="45717" anchor="ctr">
            <a:spAutoFit/>
          </a:bodyPr>
          <a:lstStyle/>
          <a:p>
            <a:pPr algn="r" defTabSz="457195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Khan KA et al; Nature Review; 2018</a:t>
            </a:r>
          </a:p>
          <a:p>
            <a:pPr algn="r" defTabSz="457195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Fukumura D et al; Nat Rev Clin Oncol; 2018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4" name="Group 47"/>
          <p:cNvGrpSpPr/>
          <p:nvPr/>
        </p:nvGrpSpPr>
        <p:grpSpPr>
          <a:xfrm>
            <a:off x="15307061" y="6437914"/>
            <a:ext cx="2984400" cy="2322144"/>
            <a:chOff x="0" y="-1"/>
            <a:chExt cx="2984398" cy="2322142"/>
          </a:xfrm>
        </p:grpSpPr>
        <p:pic>
          <p:nvPicPr>
            <p:cNvPr id="1339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5" t="41168" r="83902" b="46099"/>
            <a:stretch>
              <a:fillRect/>
            </a:stretch>
          </p:blipFill>
          <p:spPr>
            <a:xfrm>
              <a:off x="1162316" y="529998"/>
              <a:ext cx="857101" cy="97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0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5" t="41168" r="83902" b="46099"/>
            <a:stretch>
              <a:fillRect/>
            </a:stretch>
          </p:blipFill>
          <p:spPr>
            <a:xfrm>
              <a:off x="453333" y="-1"/>
              <a:ext cx="857095" cy="9759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1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5" t="41168" r="83902" b="46099"/>
            <a:stretch>
              <a:fillRect/>
            </a:stretch>
          </p:blipFill>
          <p:spPr>
            <a:xfrm>
              <a:off x="1765888" y="145912"/>
              <a:ext cx="857095" cy="9759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2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5" t="41168" r="83902" b="46099"/>
            <a:stretch>
              <a:fillRect/>
            </a:stretch>
          </p:blipFill>
          <p:spPr>
            <a:xfrm>
              <a:off x="-1" y="658442"/>
              <a:ext cx="857097" cy="9759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43" name="Shape 46"/>
            <p:cNvSpPr txBox="1"/>
            <p:nvPr/>
          </p:nvSpPr>
          <p:spPr>
            <a:xfrm>
              <a:off x="197587" y="1578393"/>
              <a:ext cx="2786811" cy="743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2474" tIns="92474" rIns="92474" bIns="92474" numCol="1" anchor="t">
              <a:spAutoFit/>
            </a:bodyPr>
            <a:lstStyle>
              <a:lvl1pPr defTabSz="1233044">
                <a:defRPr sz="3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↓ tumor cells</a:t>
              </a:r>
            </a:p>
          </p:txBody>
        </p:sp>
      </p:grpSp>
      <p:sp>
        <p:nvSpPr>
          <p:cNvPr id="1345" name="Rectangle 1733"/>
          <p:cNvSpPr txBox="1"/>
          <p:nvPr/>
        </p:nvSpPr>
        <p:spPr>
          <a:xfrm>
            <a:off x="1485693" y="372574"/>
            <a:ext cx="10710748" cy="777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1" tIns="65021" rIns="65021" bIns="65021" anchor="ctr">
            <a:spAutoFit/>
          </a:bodyPr>
          <a:lstStyle>
            <a:lvl1pPr defTabSz="1300480">
              <a:defRPr b="1" sz="4200">
                <a:solidFill>
                  <a:srgbClr val="002A9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Angiogenesis and the impact on tumor stroma</a:t>
            </a:r>
          </a:p>
        </p:txBody>
      </p:sp>
      <p:sp>
        <p:nvSpPr>
          <p:cNvPr id="1346" name="VEGF has been implicated in the generation of MDSC"/>
          <p:cNvSpPr txBox="1"/>
          <p:nvPr/>
        </p:nvSpPr>
        <p:spPr>
          <a:xfrm>
            <a:off x="215170" y="2029883"/>
            <a:ext cx="9448659" cy="444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algn="l" defTabSz="457195">
              <a:defRPr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VEGF has been implicated in the generation of MDSC</a:t>
            </a:r>
          </a:p>
        </p:txBody>
      </p:sp>
      <p:grpSp>
        <p:nvGrpSpPr>
          <p:cNvPr id="1349" name="Gruppo"/>
          <p:cNvGrpSpPr/>
          <p:nvPr/>
        </p:nvGrpSpPr>
        <p:grpSpPr>
          <a:xfrm>
            <a:off x="255916" y="3013153"/>
            <a:ext cx="6077045" cy="4437634"/>
            <a:chOff x="-1" y="-1"/>
            <a:chExt cx="6077043" cy="4437633"/>
          </a:xfrm>
        </p:grpSpPr>
        <p:pic>
          <p:nvPicPr>
            <p:cNvPr id="1347" name="Immagine" descr="Immagin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769" y="37030"/>
              <a:ext cx="6059274" cy="44006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48" name="Sunitinib"/>
            <p:cNvSpPr txBox="1"/>
            <p:nvPr/>
          </p:nvSpPr>
          <p:spPr>
            <a:xfrm>
              <a:off x="-2" y="-2"/>
              <a:ext cx="1115795" cy="44449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796" tIns="50796" rIns="50796" bIns="50796" numCol="1" anchor="ctr">
              <a:spAutoFit/>
            </a:bodyPr>
            <a:lstStyle>
              <a:lvl1pPr algn="just" defTabSz="457195">
                <a:defRPr sz="2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Sunitinib</a:t>
              </a:r>
            </a:p>
          </p:txBody>
        </p:sp>
      </p:grpSp>
      <p:pic>
        <p:nvPicPr>
          <p:cNvPr id="1350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48498" y="3231757"/>
            <a:ext cx="6077014" cy="4051350"/>
          </a:xfrm>
          <a:prstGeom prst="rect">
            <a:avLst/>
          </a:prstGeom>
          <a:ln w="12700">
            <a:miter lim="400000"/>
          </a:ln>
        </p:spPr>
      </p:pic>
      <p:sp>
        <p:nvSpPr>
          <p:cNvPr id="1351" name="Ko et al; Clin Canc Res; 2009"/>
          <p:cNvSpPr txBox="1"/>
          <p:nvPr/>
        </p:nvSpPr>
        <p:spPr>
          <a:xfrm>
            <a:off x="9735232" y="9023760"/>
            <a:ext cx="3148217" cy="37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7" tIns="45717" rIns="45717" bIns="45717" anchor="ctr">
            <a:spAutoFit/>
          </a:bodyPr>
          <a:lstStyle>
            <a:lvl1pPr algn="just" defTabSz="457195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Ko et al; Clin Canc Res; 2009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roup 47"/>
          <p:cNvGrpSpPr/>
          <p:nvPr/>
        </p:nvGrpSpPr>
        <p:grpSpPr>
          <a:xfrm>
            <a:off x="15307061" y="6437914"/>
            <a:ext cx="2984400" cy="2322144"/>
            <a:chOff x="0" y="-1"/>
            <a:chExt cx="2984398" cy="2322142"/>
          </a:xfrm>
        </p:grpSpPr>
        <p:pic>
          <p:nvPicPr>
            <p:cNvPr id="1353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5" t="41168" r="83902" b="46099"/>
            <a:stretch>
              <a:fillRect/>
            </a:stretch>
          </p:blipFill>
          <p:spPr>
            <a:xfrm>
              <a:off x="1162316" y="529998"/>
              <a:ext cx="857101" cy="97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4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5" t="41168" r="83902" b="46099"/>
            <a:stretch>
              <a:fillRect/>
            </a:stretch>
          </p:blipFill>
          <p:spPr>
            <a:xfrm>
              <a:off x="453333" y="-1"/>
              <a:ext cx="857095" cy="9759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5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5" t="41168" r="83902" b="46099"/>
            <a:stretch>
              <a:fillRect/>
            </a:stretch>
          </p:blipFill>
          <p:spPr>
            <a:xfrm>
              <a:off x="1765888" y="145912"/>
              <a:ext cx="857095" cy="9759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6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5" t="41168" r="83902" b="46099"/>
            <a:stretch>
              <a:fillRect/>
            </a:stretch>
          </p:blipFill>
          <p:spPr>
            <a:xfrm>
              <a:off x="-1" y="658442"/>
              <a:ext cx="857097" cy="9759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57" name="Shape 46"/>
            <p:cNvSpPr txBox="1"/>
            <p:nvPr/>
          </p:nvSpPr>
          <p:spPr>
            <a:xfrm>
              <a:off x="197587" y="1578393"/>
              <a:ext cx="2786811" cy="743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2474" tIns="92474" rIns="92474" bIns="92474" numCol="1" anchor="t">
              <a:spAutoFit/>
            </a:bodyPr>
            <a:lstStyle>
              <a:lvl1pPr defTabSz="1233044">
                <a:defRPr sz="3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↓ tumor cells</a:t>
              </a:r>
            </a:p>
          </p:txBody>
        </p:sp>
      </p:grpSp>
      <p:pic>
        <p:nvPicPr>
          <p:cNvPr id="135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16118" t="10217" r="16117" b="3086"/>
          <a:stretch>
            <a:fillRect/>
          </a:stretch>
        </p:blipFill>
        <p:spPr>
          <a:xfrm>
            <a:off x="67440" y="791630"/>
            <a:ext cx="10525247" cy="8807558"/>
          </a:xfrm>
          <a:prstGeom prst="rect">
            <a:avLst/>
          </a:prstGeom>
          <a:ln w="12700">
            <a:miter lim="400000"/>
          </a:ln>
        </p:spPr>
      </p:pic>
      <p:sp>
        <p:nvSpPr>
          <p:cNvPr id="1360" name="IMpower 150"/>
          <p:cNvSpPr txBox="1"/>
          <p:nvPr/>
        </p:nvSpPr>
        <p:spPr>
          <a:xfrm>
            <a:off x="4903258" y="11423"/>
            <a:ext cx="3198273" cy="749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6" tIns="50796" rIns="50796" bIns="50796" anchor="ctr">
            <a:spAutoFit/>
          </a:bodyPr>
          <a:lstStyle>
            <a:lvl1pPr defTabSz="584195">
              <a:defRPr b="1" sz="42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IMpower 150 </a:t>
            </a:r>
          </a:p>
        </p:txBody>
      </p:sp>
      <p:sp>
        <p:nvSpPr>
          <p:cNvPr id="1361" name="Socinski et al; NEJM; 2018"/>
          <p:cNvSpPr txBox="1"/>
          <p:nvPr/>
        </p:nvSpPr>
        <p:spPr>
          <a:xfrm>
            <a:off x="10079573" y="9123522"/>
            <a:ext cx="2554428" cy="40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650240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Socinski et al; NEJM;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8" name="Group 47"/>
          <p:cNvGrpSpPr/>
          <p:nvPr/>
        </p:nvGrpSpPr>
        <p:grpSpPr>
          <a:xfrm>
            <a:off x="15307061" y="6437914"/>
            <a:ext cx="2984400" cy="2322144"/>
            <a:chOff x="0" y="-1"/>
            <a:chExt cx="2984398" cy="2322142"/>
          </a:xfrm>
        </p:grpSpPr>
        <p:pic>
          <p:nvPicPr>
            <p:cNvPr id="1363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5" t="41168" r="83902" b="46099"/>
            <a:stretch>
              <a:fillRect/>
            </a:stretch>
          </p:blipFill>
          <p:spPr>
            <a:xfrm>
              <a:off x="1162316" y="529998"/>
              <a:ext cx="857101" cy="97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4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5" t="41168" r="83902" b="46099"/>
            <a:stretch>
              <a:fillRect/>
            </a:stretch>
          </p:blipFill>
          <p:spPr>
            <a:xfrm>
              <a:off x="453333" y="-1"/>
              <a:ext cx="857095" cy="9759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5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5" t="41168" r="83902" b="46099"/>
            <a:stretch>
              <a:fillRect/>
            </a:stretch>
          </p:blipFill>
          <p:spPr>
            <a:xfrm>
              <a:off x="1765888" y="145912"/>
              <a:ext cx="857095" cy="9759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6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5" t="41168" r="83902" b="46099"/>
            <a:stretch>
              <a:fillRect/>
            </a:stretch>
          </p:blipFill>
          <p:spPr>
            <a:xfrm>
              <a:off x="-1" y="658442"/>
              <a:ext cx="857097" cy="9759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67" name="Shape 46"/>
            <p:cNvSpPr txBox="1"/>
            <p:nvPr/>
          </p:nvSpPr>
          <p:spPr>
            <a:xfrm>
              <a:off x="197587" y="1578393"/>
              <a:ext cx="2786811" cy="743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2474" tIns="92474" rIns="92474" bIns="92474" numCol="1" anchor="t">
              <a:spAutoFit/>
            </a:bodyPr>
            <a:lstStyle>
              <a:lvl1pPr defTabSz="1233044">
                <a:defRPr sz="3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↓ tumor cells</a:t>
              </a:r>
            </a:p>
          </p:txBody>
        </p:sp>
      </p:grpSp>
      <p:pic>
        <p:nvPicPr>
          <p:cNvPr id="1369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988" y="343653"/>
            <a:ext cx="10157394" cy="3811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0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441" y="4687075"/>
            <a:ext cx="9978736" cy="4915068"/>
          </a:xfrm>
          <a:prstGeom prst="rect">
            <a:avLst/>
          </a:prstGeom>
          <a:ln w="12700">
            <a:miter lim="400000"/>
          </a:ln>
        </p:spPr>
      </p:pic>
      <p:sp>
        <p:nvSpPr>
          <p:cNvPr id="1371" name="Socinski et al; NEJM; 2018"/>
          <p:cNvSpPr txBox="1"/>
          <p:nvPr/>
        </p:nvSpPr>
        <p:spPr>
          <a:xfrm>
            <a:off x="10236492" y="9064821"/>
            <a:ext cx="2554428" cy="40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>
            <a:lvl1pPr algn="l" defTabSz="650240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Socinski et al; NEJM;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8" name="Group 47"/>
          <p:cNvGrpSpPr/>
          <p:nvPr/>
        </p:nvGrpSpPr>
        <p:grpSpPr>
          <a:xfrm>
            <a:off x="15307061" y="6437914"/>
            <a:ext cx="2984400" cy="2322144"/>
            <a:chOff x="0" y="-1"/>
            <a:chExt cx="2984398" cy="2322142"/>
          </a:xfrm>
        </p:grpSpPr>
        <p:pic>
          <p:nvPicPr>
            <p:cNvPr id="1373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5" t="41168" r="83902" b="46099"/>
            <a:stretch>
              <a:fillRect/>
            </a:stretch>
          </p:blipFill>
          <p:spPr>
            <a:xfrm>
              <a:off x="1162316" y="529998"/>
              <a:ext cx="857101" cy="97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4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5" t="41168" r="83902" b="46099"/>
            <a:stretch>
              <a:fillRect/>
            </a:stretch>
          </p:blipFill>
          <p:spPr>
            <a:xfrm>
              <a:off x="453333" y="-1"/>
              <a:ext cx="857095" cy="9759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5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5" t="41168" r="83902" b="46099"/>
            <a:stretch>
              <a:fillRect/>
            </a:stretch>
          </p:blipFill>
          <p:spPr>
            <a:xfrm>
              <a:off x="1765888" y="145912"/>
              <a:ext cx="857095" cy="9759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6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5" t="41168" r="83902" b="46099"/>
            <a:stretch>
              <a:fillRect/>
            </a:stretch>
          </p:blipFill>
          <p:spPr>
            <a:xfrm>
              <a:off x="-1" y="658442"/>
              <a:ext cx="857097" cy="9759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77" name="Shape 46"/>
            <p:cNvSpPr txBox="1"/>
            <p:nvPr/>
          </p:nvSpPr>
          <p:spPr>
            <a:xfrm>
              <a:off x="197587" y="1578393"/>
              <a:ext cx="2786811" cy="743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2474" tIns="92474" rIns="92474" bIns="92474" numCol="1" anchor="t">
              <a:spAutoFit/>
            </a:bodyPr>
            <a:lstStyle>
              <a:lvl1pPr defTabSz="1233044">
                <a:defRPr sz="3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↓ tumor cells</a:t>
              </a:r>
            </a:p>
          </p:txBody>
        </p:sp>
      </p:grpSp>
      <p:pic>
        <p:nvPicPr>
          <p:cNvPr id="137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17339" t="12713" r="17336" b="0"/>
          <a:stretch>
            <a:fillRect/>
          </a:stretch>
        </p:blipFill>
        <p:spPr>
          <a:xfrm>
            <a:off x="227141" y="59879"/>
            <a:ext cx="12550537" cy="9417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14059" r="31125" b="0"/>
          <a:stretch>
            <a:fillRect/>
          </a:stretch>
        </p:blipFill>
        <p:spPr>
          <a:xfrm>
            <a:off x="-250034" y="405438"/>
            <a:ext cx="13200824" cy="92498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2535" t="14034" r="2533" b="3328"/>
          <a:stretch>
            <a:fillRect/>
          </a:stretch>
        </p:blipFill>
        <p:spPr>
          <a:xfrm>
            <a:off x="137117" y="2019293"/>
            <a:ext cx="12730488" cy="6222881"/>
          </a:xfrm>
          <a:prstGeom prst="rect">
            <a:avLst/>
          </a:prstGeom>
          <a:ln w="12700">
            <a:miter lim="400000"/>
          </a:ln>
        </p:spPr>
      </p:pic>
      <p:sp>
        <p:nvSpPr>
          <p:cNvPr id="1384" name="Effect on liver metastases"/>
          <p:cNvSpPr txBox="1"/>
          <p:nvPr/>
        </p:nvSpPr>
        <p:spPr>
          <a:xfrm>
            <a:off x="3780062" y="302676"/>
            <a:ext cx="5753019" cy="749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6" tIns="50796" rIns="50796" bIns="50796" anchor="ctr">
            <a:spAutoFit/>
          </a:bodyPr>
          <a:lstStyle>
            <a:lvl1pPr defTabSz="584195">
              <a:defRPr b="1" sz="42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Effect on liver metastases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Conclusions"/>
          <p:cNvSpPr txBox="1"/>
          <p:nvPr/>
        </p:nvSpPr>
        <p:spPr>
          <a:xfrm>
            <a:off x="-142240" y="490746"/>
            <a:ext cx="13407137" cy="530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49212" defTabSz="1170432">
              <a:defRPr b="1" sz="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Conclusions</a:t>
            </a:r>
          </a:p>
        </p:txBody>
      </p:sp>
      <p:sp>
        <p:nvSpPr>
          <p:cNvPr id="1387" name="- Chemotherapy remains the gold standard for the majority of NSCLC pts…"/>
          <p:cNvSpPr txBox="1"/>
          <p:nvPr/>
        </p:nvSpPr>
        <p:spPr>
          <a:xfrm>
            <a:off x="144271" y="2707214"/>
            <a:ext cx="12716258" cy="369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just" defTabSz="1170432">
              <a:spcBef>
                <a:spcPts val="2300"/>
              </a:spcBef>
              <a:defRPr sz="30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- Chemotherapy remains the gold standard for the majority of NSCLC pts</a:t>
            </a:r>
          </a:p>
          <a:p>
            <a:pPr algn="just" defTabSz="1170432">
              <a:spcBef>
                <a:spcPts val="2300"/>
              </a:spcBef>
              <a:defRPr sz="30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- Global therapeutic strategies are needed to define the optimal combination of immune checkpoint inhibitors and chemotherapy</a:t>
            </a:r>
          </a:p>
          <a:p>
            <a:pPr marL="416718" indent="-416718" algn="just" defTabSz="1170432">
              <a:spcBef>
                <a:spcPts val="2300"/>
              </a:spcBef>
              <a:buSzPct val="145000"/>
              <a:buChar char="-"/>
              <a:defRPr sz="30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Angiogenesis impacts on tumor microenvironment </a:t>
            </a:r>
          </a:p>
          <a:p>
            <a:pPr marL="416718" indent="-416718" algn="just" defTabSz="1170432">
              <a:spcBef>
                <a:spcPts val="2300"/>
              </a:spcBef>
              <a:buSzPct val="145000"/>
              <a:buChar char="-"/>
              <a:defRPr sz="30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Tumor microenvironment influences the activity of immune checkpoint blockade</a:t>
            </a:r>
          </a:p>
        </p:txBody>
      </p:sp>
      <p:sp>
        <p:nvSpPr>
          <p:cNvPr id="1388" name="Effect on liver metastases"/>
          <p:cNvSpPr txBox="1"/>
          <p:nvPr/>
        </p:nvSpPr>
        <p:spPr>
          <a:xfrm>
            <a:off x="5286762" y="302676"/>
            <a:ext cx="2739621" cy="749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6" tIns="50796" rIns="50796" bIns="50796" anchor="ctr">
            <a:spAutoFit/>
          </a:bodyPr>
          <a:lstStyle>
            <a:lvl1pPr defTabSz="584195">
              <a:defRPr b="1" sz="42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Conclusions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TextBox 94"/>
          <p:cNvSpPr txBox="1"/>
          <p:nvPr/>
        </p:nvSpPr>
        <p:spPr>
          <a:xfrm>
            <a:off x="7346260" y="2642099"/>
            <a:ext cx="6231808" cy="699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663752">
              <a:lnSpc>
                <a:spcPct val="90000"/>
              </a:lnSpc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Nivolumab 240 mg Q2W</a:t>
            </a:r>
          </a:p>
          <a:p>
            <a:pPr defTabSz="663752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 = 396</a:t>
            </a:r>
          </a:p>
        </p:txBody>
      </p:sp>
      <p:sp>
        <p:nvSpPr>
          <p:cNvPr id="1391" name="Median OS: not reached"/>
          <p:cNvSpPr txBox="1"/>
          <p:nvPr/>
        </p:nvSpPr>
        <p:spPr>
          <a:xfrm>
            <a:off x="320954" y="2175935"/>
            <a:ext cx="12362891" cy="6045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/>
          <a:p>
            <a:pPr marL="233151" indent="-233151" algn="just" defTabSz="584195">
              <a:buSzPct val="100000"/>
              <a:buChar char="-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Which are the patients with PD-L1≥ 50% who might take advantage from concurrent chemotherapy and immunotherapy?</a:t>
            </a:r>
          </a:p>
          <a:p>
            <a:pPr lvl="1" indent="228596" algn="just" defTabSz="584195">
              <a:defRPr sz="32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33151" indent="-233151" algn="just" defTabSz="584195">
              <a:buSzPct val="100000"/>
              <a:buChar char="-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Which are the patients with PD-L1≥ 50% who should receive immunotherapy monotherapy?</a:t>
            </a:r>
          </a:p>
          <a:p>
            <a:pPr algn="just" defTabSz="584195">
              <a:defRPr sz="32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33151" indent="-233151" algn="just" defTabSz="584195">
              <a:buSzPct val="100000"/>
              <a:buChar char="-"/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Are ECOG PS and disease burden clinical factors to be considered for treatment choice?</a:t>
            </a:r>
          </a:p>
          <a:p>
            <a:pPr algn="just" defTabSz="584195">
              <a:defRPr sz="32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just" defTabSz="584195"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- Translation research is required to identify those patients who may benefit from combinatorial approaches with ICB and antiangiogenesis, to discover intrinsic and acquired resistance mechanisms</a:t>
            </a:r>
          </a:p>
        </p:txBody>
      </p:sp>
      <p:sp>
        <p:nvSpPr>
          <p:cNvPr id="1392" name="Shape 211"/>
          <p:cNvSpPr txBox="1"/>
          <p:nvPr/>
        </p:nvSpPr>
        <p:spPr>
          <a:xfrm>
            <a:off x="58428" y="184142"/>
            <a:ext cx="12887944" cy="749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6" tIns="50796" rIns="50796" bIns="50796" anchor="ctr">
            <a:spAutoFit/>
          </a:bodyPr>
          <a:lstStyle>
            <a:lvl1pPr defTabSz="584195">
              <a:defRPr b="1" sz="42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Challanges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magine 1" descr="Immagine 1"/>
          <p:cNvPicPr>
            <a:picLocks noChangeAspect="1"/>
          </p:cNvPicPr>
          <p:nvPr/>
        </p:nvPicPr>
        <p:blipFill>
          <a:blip r:embed="rId2">
            <a:extLst/>
          </a:blip>
          <a:srcRect l="8180" t="0" r="0" b="0"/>
          <a:stretch>
            <a:fillRect/>
          </a:stretch>
        </p:blipFill>
        <p:spPr>
          <a:xfrm>
            <a:off x="6303717" y="3460465"/>
            <a:ext cx="6347951" cy="410775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Longer OS in patients with NSCLC carrying an oncogenic driver and receiving a targeted therapy"/>
          <p:cNvSpPr txBox="1"/>
          <p:nvPr/>
        </p:nvSpPr>
        <p:spPr>
          <a:xfrm>
            <a:off x="956578" y="1439088"/>
            <a:ext cx="10765449" cy="627097"/>
          </a:xfrm>
          <a:prstGeom prst="rect">
            <a:avLst/>
          </a:prstGeom>
          <a:gradFill>
            <a:gsLst>
              <a:gs pos="0">
                <a:schemeClr val="accent4">
                  <a:hueOff val="-213352"/>
                  <a:satOff val="4761"/>
                  <a:lumOff val="27633"/>
                </a:schemeClr>
              </a:gs>
              <a:gs pos="35000">
                <a:srgbClr val="FFF6CE"/>
              </a:gs>
              <a:gs pos="100000">
                <a:schemeClr val="accent4">
                  <a:hueOff val="-282571"/>
                  <a:satOff val="4761"/>
                  <a:lumOff val="37573"/>
                </a:schemeClr>
              </a:gs>
            </a:gsLst>
            <a:lin ang="16200000"/>
          </a:gradFill>
          <a:ln w="12700">
            <a:solidFill>
              <a:srgbClr val="F9E12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/>
          <a:p>
            <a:pPr defTabSz="830861">
              <a:defRPr b="1" sz="3000">
                <a:latin typeface="Calibri"/>
                <a:ea typeface="Calibri"/>
                <a:cs typeface="Calibri"/>
                <a:sym typeface="Calibri"/>
              </a:defRPr>
            </a:pPr>
            <a:r>
              <a:t>Carrying an </a:t>
            </a:r>
            <a:r>
              <a:rPr u="sng"/>
              <a:t>oncogenic driver</a:t>
            </a:r>
            <a:r>
              <a:t> and receiving targeted therapy</a:t>
            </a:r>
          </a:p>
        </p:txBody>
      </p:sp>
      <p:sp>
        <p:nvSpPr>
          <p:cNvPr id="195" name="Shape 1463"/>
          <p:cNvSpPr txBox="1"/>
          <p:nvPr/>
        </p:nvSpPr>
        <p:spPr>
          <a:xfrm>
            <a:off x="1471594" y="211295"/>
            <a:ext cx="9735417" cy="830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>
            <a:lvl1pPr defTabSz="830861">
              <a:defRPr b="1" sz="44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Improved OS in NSCLC</a:t>
            </a:r>
          </a:p>
        </p:txBody>
      </p:sp>
      <p:sp>
        <p:nvSpPr>
          <p:cNvPr id="196" name="Longer OS in patients with NSCLC carrying an oncogenic driver and receiving a targeted therapy"/>
          <p:cNvSpPr txBox="1"/>
          <p:nvPr/>
        </p:nvSpPr>
        <p:spPr>
          <a:xfrm>
            <a:off x="5254885" y="11476807"/>
            <a:ext cx="2168843" cy="436597"/>
          </a:xfrm>
          <a:prstGeom prst="rect">
            <a:avLst/>
          </a:prstGeom>
          <a:gradFill>
            <a:gsLst>
              <a:gs pos="0">
                <a:schemeClr val="accent4">
                  <a:hueOff val="-213352"/>
                  <a:satOff val="4761"/>
                  <a:lumOff val="27633"/>
                </a:schemeClr>
              </a:gs>
              <a:gs pos="35000">
                <a:srgbClr val="FFF6CE"/>
              </a:gs>
              <a:gs pos="100000">
                <a:schemeClr val="accent4">
                  <a:hueOff val="-282571"/>
                  <a:satOff val="4761"/>
                  <a:lumOff val="37573"/>
                </a:schemeClr>
              </a:gs>
            </a:gsLst>
            <a:lin ang="16200000"/>
          </a:gradFill>
          <a:ln w="12700">
            <a:solidFill>
              <a:srgbClr val="F9E12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>
            <a:lvl1pPr defTabSz="830861"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Approved</a:t>
            </a:r>
          </a:p>
        </p:txBody>
      </p:sp>
      <p:sp>
        <p:nvSpPr>
          <p:cNvPr id="197" name="Shape 224"/>
          <p:cNvSpPr txBox="1"/>
          <p:nvPr/>
        </p:nvSpPr>
        <p:spPr>
          <a:xfrm>
            <a:off x="10693227" y="8743984"/>
            <a:ext cx="2166488" cy="42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defTabSz="830861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Kris et al; JAMA; 2014</a:t>
            </a:r>
          </a:p>
        </p:txBody>
      </p:sp>
      <p:sp>
        <p:nvSpPr>
          <p:cNvPr id="198" name="Shape 204"/>
          <p:cNvSpPr txBox="1"/>
          <p:nvPr/>
        </p:nvSpPr>
        <p:spPr>
          <a:xfrm>
            <a:off x="169241" y="8723758"/>
            <a:ext cx="3631896" cy="464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2474" tIns="92474" rIns="92474" bIns="92474">
            <a:spAutoFit/>
          </a:bodyPr>
          <a:lstStyle>
            <a:lvl1pPr defTabSz="1849571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Rosell and Karachaliou; Lancet; 2016 </a:t>
            </a:r>
          </a:p>
        </p:txBody>
      </p:sp>
      <p:grpSp>
        <p:nvGrpSpPr>
          <p:cNvPr id="208" name="Gruppo"/>
          <p:cNvGrpSpPr/>
          <p:nvPr/>
        </p:nvGrpSpPr>
        <p:grpSpPr>
          <a:xfrm>
            <a:off x="75097" y="2852643"/>
            <a:ext cx="5947670" cy="5091005"/>
            <a:chOff x="-1" y="0"/>
            <a:chExt cx="5947668" cy="5091003"/>
          </a:xfrm>
        </p:grpSpPr>
        <p:pic>
          <p:nvPicPr>
            <p:cNvPr id="199" name="image18.png" descr="image1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49122" b="47734"/>
            <a:stretch>
              <a:fillRect/>
            </a:stretch>
          </p:blipFill>
          <p:spPr>
            <a:xfrm>
              <a:off x="1473875" y="-1"/>
              <a:ext cx="4407815" cy="47056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0" name="Longer OS in patients with NSCLC carrying an oncogenic driver and receiving a targeted therapy"/>
            <p:cNvSpPr txBox="1"/>
            <p:nvPr/>
          </p:nvSpPr>
          <p:spPr>
            <a:xfrm>
              <a:off x="2600432" y="4654406"/>
              <a:ext cx="1217825" cy="436597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hueOff val="-213352"/>
                    <a:satOff val="4761"/>
                    <a:lumOff val="27633"/>
                  </a:schemeClr>
                </a:gs>
                <a:gs pos="35000">
                  <a:srgbClr val="FFF6CE"/>
                </a:gs>
                <a:gs pos="100000">
                  <a:schemeClr val="accent4">
                    <a:hueOff val="-282571"/>
                    <a:satOff val="4761"/>
                    <a:lumOff val="37573"/>
                  </a:schemeClr>
                </a:gs>
              </a:gsLst>
              <a:lin ang="16200000" scaled="0"/>
            </a:gradFill>
            <a:ln w="12700" cap="flat">
              <a:solidFill>
                <a:srgbClr val="F9E12C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ctr">
              <a:spAutoFit/>
            </a:bodyPr>
            <a:lstStyle>
              <a:lvl1pPr defTabSz="830861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Approved</a:t>
              </a:r>
            </a:p>
          </p:txBody>
        </p:sp>
        <p:sp>
          <p:nvSpPr>
            <p:cNvPr id="201" name="Longer OS in patients with NSCLC carrying an oncogenic driver and receiving a targeted therapy"/>
            <p:cNvSpPr txBox="1"/>
            <p:nvPr/>
          </p:nvSpPr>
          <p:spPr>
            <a:xfrm>
              <a:off x="1175985" y="21020"/>
              <a:ext cx="1468227" cy="436597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hueOff val="-200295"/>
                    <a:lumOff val="22393"/>
                  </a:schemeClr>
                </a:gs>
              </a:gsLst>
              <a:lin ang="16200000" scaled="0"/>
            </a:gradFill>
            <a:ln w="12700" cap="flat">
              <a:solidFill>
                <a:srgbClr val="FD5E48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ctr">
              <a:spAutoFit/>
            </a:bodyPr>
            <a:lstStyle>
              <a:lvl1pPr defTabSz="830861">
                <a:defRPr b="1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Clinical trial</a:t>
              </a:r>
            </a:p>
          </p:txBody>
        </p:sp>
        <p:sp>
          <p:nvSpPr>
            <p:cNvPr id="202" name="Longer OS in patients with NSCLC carrying an oncogenic driver and receiving a targeted therapy"/>
            <p:cNvSpPr txBox="1"/>
            <p:nvPr/>
          </p:nvSpPr>
          <p:spPr>
            <a:xfrm>
              <a:off x="4479443" y="942952"/>
              <a:ext cx="1468225" cy="436597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hueOff val="-200295"/>
                    <a:lumOff val="22393"/>
                  </a:schemeClr>
                </a:gs>
              </a:gsLst>
              <a:lin ang="16200000" scaled="0"/>
            </a:gradFill>
            <a:ln w="12700" cap="flat">
              <a:solidFill>
                <a:srgbClr val="FD5E48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ctr">
              <a:spAutoFit/>
            </a:bodyPr>
            <a:lstStyle>
              <a:lvl1pPr defTabSz="830861">
                <a:defRPr b="1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Clinical trial</a:t>
              </a:r>
            </a:p>
          </p:txBody>
        </p:sp>
        <p:sp>
          <p:nvSpPr>
            <p:cNvPr id="203" name="Longer OS in patients with NSCLC carrying an oncogenic driver and receiving a targeted therapy"/>
            <p:cNvSpPr txBox="1"/>
            <p:nvPr/>
          </p:nvSpPr>
          <p:spPr>
            <a:xfrm>
              <a:off x="601585" y="2868795"/>
              <a:ext cx="815813" cy="449297"/>
            </a:xfrm>
            <a:prstGeom prst="rect">
              <a:avLst/>
            </a:prstGeom>
            <a:solidFill>
              <a:schemeClr val="accent1">
                <a:lumOff val="12500"/>
              </a:schemeClr>
            </a:solidFill>
            <a:ln w="25400" cap="flat">
              <a:solidFill>
                <a:srgbClr val="10A997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ctr">
              <a:spAutoFit/>
            </a:bodyPr>
            <a:lstStyle>
              <a:lvl1pPr defTabSz="830861">
                <a:defRPr b="1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AIFA</a:t>
              </a:r>
            </a:p>
          </p:txBody>
        </p:sp>
        <p:sp>
          <p:nvSpPr>
            <p:cNvPr id="204" name="Longer OS in patients with NSCLC carrying an oncogenic driver and receiving a targeted therapy"/>
            <p:cNvSpPr txBox="1"/>
            <p:nvPr/>
          </p:nvSpPr>
          <p:spPr>
            <a:xfrm>
              <a:off x="256081" y="572337"/>
              <a:ext cx="1217824" cy="436597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hueOff val="-213352"/>
                    <a:satOff val="4761"/>
                    <a:lumOff val="27633"/>
                  </a:schemeClr>
                </a:gs>
                <a:gs pos="35000">
                  <a:srgbClr val="FFF6CE"/>
                </a:gs>
                <a:gs pos="100000">
                  <a:schemeClr val="accent4">
                    <a:hueOff val="-282571"/>
                    <a:satOff val="4761"/>
                    <a:lumOff val="37573"/>
                  </a:schemeClr>
                </a:gs>
              </a:gsLst>
              <a:lin ang="16200000" scaled="0"/>
            </a:gradFill>
            <a:ln w="12700" cap="flat">
              <a:solidFill>
                <a:srgbClr val="F9E12C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ctr">
              <a:spAutoFit/>
            </a:bodyPr>
            <a:lstStyle>
              <a:lvl1pPr defTabSz="830861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Approved</a:t>
              </a:r>
            </a:p>
          </p:txBody>
        </p:sp>
        <p:sp>
          <p:nvSpPr>
            <p:cNvPr id="205" name="Longer OS in patients with NSCLC carrying an oncogenic driver and receiving a targeted therapy"/>
            <p:cNvSpPr txBox="1"/>
            <p:nvPr/>
          </p:nvSpPr>
          <p:spPr>
            <a:xfrm>
              <a:off x="-2" y="2134588"/>
              <a:ext cx="1468228" cy="436597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hueOff val="-200295"/>
                    <a:lumOff val="22393"/>
                  </a:schemeClr>
                </a:gs>
              </a:gsLst>
              <a:lin ang="16200000" scaled="0"/>
            </a:gradFill>
            <a:ln w="12700" cap="flat">
              <a:solidFill>
                <a:srgbClr val="FD5E48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ctr">
              <a:spAutoFit/>
            </a:bodyPr>
            <a:lstStyle>
              <a:lvl1pPr defTabSz="830861">
                <a:defRPr b="1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Clinical trial</a:t>
              </a:r>
            </a:p>
          </p:txBody>
        </p:sp>
        <p:sp>
          <p:nvSpPr>
            <p:cNvPr id="206" name="Longer OS in patients with NSCLC carrying an oncogenic driver and receiving a targeted therapy"/>
            <p:cNvSpPr txBox="1"/>
            <p:nvPr/>
          </p:nvSpPr>
          <p:spPr>
            <a:xfrm>
              <a:off x="219955" y="1563230"/>
              <a:ext cx="1217826" cy="436597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hueOff val="-213352"/>
                    <a:satOff val="4761"/>
                    <a:lumOff val="27633"/>
                  </a:schemeClr>
                </a:gs>
                <a:gs pos="35000">
                  <a:srgbClr val="FFF6CE"/>
                </a:gs>
                <a:gs pos="100000">
                  <a:schemeClr val="accent4">
                    <a:hueOff val="-282571"/>
                    <a:satOff val="4761"/>
                    <a:lumOff val="37573"/>
                  </a:schemeClr>
                </a:gs>
              </a:gsLst>
              <a:lin ang="16200000" scaled="0"/>
            </a:gradFill>
            <a:ln w="12700" cap="flat">
              <a:solidFill>
                <a:srgbClr val="F9E12C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ctr">
              <a:spAutoFit/>
            </a:bodyPr>
            <a:lstStyle>
              <a:lvl1pPr defTabSz="830861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Approved</a:t>
              </a:r>
            </a:p>
          </p:txBody>
        </p:sp>
        <p:sp>
          <p:nvSpPr>
            <p:cNvPr id="207" name="Rettangolo"/>
            <p:cNvSpPr/>
            <p:nvPr/>
          </p:nvSpPr>
          <p:spPr>
            <a:xfrm>
              <a:off x="2666266" y="40634"/>
              <a:ext cx="1806236" cy="39738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300480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1029" y="2556130"/>
            <a:ext cx="7418139" cy="5482972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24"/>
          <p:cNvSpPr txBox="1"/>
          <p:nvPr/>
        </p:nvSpPr>
        <p:spPr>
          <a:xfrm>
            <a:off x="10250554" y="8777853"/>
            <a:ext cx="2408371" cy="42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defTabSz="830861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Spiro et al; Thorax; 2004</a:t>
            </a:r>
          </a:p>
        </p:txBody>
      </p:sp>
      <p:sp>
        <p:nvSpPr>
          <p:cNvPr id="212" name="Shape 1463"/>
          <p:cNvSpPr txBox="1"/>
          <p:nvPr/>
        </p:nvSpPr>
        <p:spPr>
          <a:xfrm>
            <a:off x="1471594" y="207062"/>
            <a:ext cx="9735417" cy="1516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>
            <a:lvl1pPr defTabSz="830861">
              <a:defRPr b="1" sz="44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Improved OS in NSCLC with cisplatin compared to BSC - phase III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372" t="13665" r="746" b="7998"/>
          <a:stretch>
            <a:fillRect/>
          </a:stretch>
        </p:blipFill>
        <p:spPr>
          <a:xfrm>
            <a:off x="73223" y="1700784"/>
            <a:ext cx="12858499" cy="764032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1463"/>
          <p:cNvSpPr txBox="1"/>
          <p:nvPr/>
        </p:nvSpPr>
        <p:spPr>
          <a:xfrm>
            <a:off x="1471594" y="-46937"/>
            <a:ext cx="9735417" cy="1516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/>
          <a:p>
            <a:pPr defTabSz="830861">
              <a:defRPr b="1" sz="44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Platinum based chemotherapy - </a:t>
            </a:r>
          </a:p>
          <a:p>
            <a:pPr defTabSz="830861">
              <a:defRPr b="1" sz="44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Meta-analysis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7460" t="0" r="0" b="0"/>
          <a:stretch>
            <a:fillRect/>
          </a:stretch>
        </p:blipFill>
        <p:spPr>
          <a:xfrm>
            <a:off x="922425" y="1828001"/>
            <a:ext cx="10833638" cy="77718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0" name="Gruppo"/>
          <p:cNvGrpSpPr/>
          <p:nvPr/>
        </p:nvGrpSpPr>
        <p:grpSpPr>
          <a:xfrm>
            <a:off x="10383740" y="1678936"/>
            <a:ext cx="1896542" cy="1000595"/>
            <a:chOff x="-1" y="0"/>
            <a:chExt cx="1896541" cy="1000594"/>
          </a:xfrm>
        </p:grpSpPr>
        <p:sp>
          <p:nvSpPr>
            <p:cNvPr id="218" name="Rettangolo"/>
            <p:cNvSpPr/>
            <p:nvPr/>
          </p:nvSpPr>
          <p:spPr>
            <a:xfrm>
              <a:off x="-2" y="464141"/>
              <a:ext cx="1578811" cy="5364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170432">
                <a:defRPr sz="14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19" name="OS"/>
            <p:cNvSpPr txBox="1"/>
            <p:nvPr/>
          </p:nvSpPr>
          <p:spPr>
            <a:xfrm>
              <a:off x="270934" y="-1"/>
              <a:ext cx="1625607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1170432">
                <a:defRPr sz="3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OS</a:t>
              </a:r>
            </a:p>
          </p:txBody>
        </p:sp>
      </p:grpSp>
      <p:sp>
        <p:nvSpPr>
          <p:cNvPr id="221" name="Soria JC et al, Ann Oncol, 2013"/>
          <p:cNvSpPr txBox="1"/>
          <p:nvPr/>
        </p:nvSpPr>
        <p:spPr>
          <a:xfrm>
            <a:off x="9861294" y="9253556"/>
            <a:ext cx="29414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just" defTabSz="1170432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Soria JC et al, Ann Oncol, 2013</a:t>
            </a:r>
          </a:p>
        </p:txBody>
      </p:sp>
      <p:sp>
        <p:nvSpPr>
          <p:cNvPr id="222" name="Shape 1463"/>
          <p:cNvSpPr txBox="1"/>
          <p:nvPr/>
        </p:nvSpPr>
        <p:spPr>
          <a:xfrm>
            <a:off x="1471468" y="71596"/>
            <a:ext cx="9735416" cy="1516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/>
          <a:p>
            <a:pPr defTabSz="830861">
              <a:defRPr b="1" sz="44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First line bevacizumab-</a:t>
            </a:r>
          </a:p>
          <a:p>
            <a:pPr defTabSz="830861">
              <a:defRPr b="1" sz="44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Meta-analysis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cagliotti G et al, JCO, 2008"/>
          <p:cNvSpPr txBox="1"/>
          <p:nvPr/>
        </p:nvSpPr>
        <p:spPr>
          <a:xfrm>
            <a:off x="9793561" y="8897956"/>
            <a:ext cx="29414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just" defTabSz="1170432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Scagliotti G et al, JCO, 2008</a:t>
            </a:r>
          </a:p>
        </p:txBody>
      </p:sp>
      <p:sp>
        <p:nvSpPr>
          <p:cNvPr id="225" name="Shape 1463"/>
          <p:cNvSpPr txBox="1"/>
          <p:nvPr/>
        </p:nvSpPr>
        <p:spPr>
          <a:xfrm>
            <a:off x="1634692" y="279028"/>
            <a:ext cx="9735417" cy="830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>
            <a:lvl1pPr defTabSz="830861">
              <a:defRPr b="1" sz="44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Cisplatin - Pemetrexed in Non Squamous</a:t>
            </a:r>
          </a:p>
        </p:txBody>
      </p:sp>
      <p:pic>
        <p:nvPicPr>
          <p:cNvPr id="22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1397" t="30976" r="49116" b="33990"/>
          <a:stretch>
            <a:fillRect/>
          </a:stretch>
        </p:blipFill>
        <p:spPr>
          <a:xfrm>
            <a:off x="521424" y="1659839"/>
            <a:ext cx="5190889" cy="4407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rcRect l="48043" t="0" r="0" b="54299"/>
          <a:stretch>
            <a:fillRect/>
          </a:stretch>
        </p:blipFill>
        <p:spPr>
          <a:xfrm>
            <a:off x="6634012" y="1354244"/>
            <a:ext cx="5474381" cy="4612529"/>
          </a:xfrm>
          <a:prstGeom prst="rect">
            <a:avLst/>
          </a:prstGeom>
          <a:ln w="34925">
            <a:solidFill>
              <a:srgbClr val="3366FF"/>
            </a:solidFill>
          </a:ln>
        </p:spPr>
      </p:pic>
      <p:graphicFrame>
        <p:nvGraphicFramePr>
          <p:cNvPr id="228" name="Tabella"/>
          <p:cNvGraphicFramePr/>
          <p:nvPr/>
        </p:nvGraphicFramePr>
        <p:xfrm>
          <a:off x="926039" y="6349470"/>
          <a:ext cx="6921024" cy="306293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92014"/>
                <a:gridCol w="1954869"/>
                <a:gridCol w="2374137"/>
              </a:tblGrid>
              <a:tr h="773132">
                <a:tc>
                  <a:txBody>
                    <a:bodyPr/>
                    <a:lstStyle/>
                    <a:p>
                      <a:pPr algn="l" defTabSz="914400">
                        <a:defRPr sz="2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600">
                      <a:solidFill>
                        <a:srgbClr val="FFFFFF"/>
                      </a:solidFill>
                    </a:lnL>
                    <a:lnR w="12600">
                      <a:solidFill>
                        <a:srgbClr val="FFFFFF"/>
                      </a:solidFill>
                    </a:lnR>
                    <a:lnT w="1260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ts val="1400"/>
                        </a:lnSpc>
                        <a:tabLst>
                          <a:tab pos="38100" algn="l"/>
                          <a:tab pos="38100" algn="l"/>
                          <a:tab pos="495300" algn="l"/>
                          <a:tab pos="495300" algn="l"/>
                          <a:tab pos="939800" algn="l"/>
                          <a:tab pos="939800" algn="l"/>
                          <a:tab pos="1384300" algn="l"/>
                          <a:tab pos="1384300" algn="l"/>
                          <a:tab pos="1841500" algn="l"/>
                          <a:tab pos="1841500" algn="l"/>
                          <a:tab pos="2286000" algn="l"/>
                          <a:tab pos="2286000" algn="l"/>
                          <a:tab pos="2743200" algn="l"/>
                          <a:tab pos="2743200" algn="l"/>
                          <a:tab pos="3187700" algn="l"/>
                          <a:tab pos="3187700" algn="l"/>
                          <a:tab pos="3632200" algn="l"/>
                          <a:tab pos="3632200" algn="l"/>
                          <a:tab pos="4089400" algn="l"/>
                          <a:tab pos="4089400" algn="l"/>
                          <a:tab pos="4533900" algn="l"/>
                          <a:tab pos="4533900" algn="l"/>
                          <a:tab pos="4978400" algn="l"/>
                          <a:tab pos="4978400" algn="l"/>
                          <a:tab pos="5435600" algn="l"/>
                          <a:tab pos="5435600" algn="l"/>
                          <a:tab pos="5880100" algn="l"/>
                          <a:tab pos="5880100" algn="l"/>
                          <a:tab pos="6337300" algn="l"/>
                          <a:tab pos="6337300" algn="l"/>
                          <a:tab pos="6781800" algn="l"/>
                          <a:tab pos="6781800" algn="l"/>
                          <a:tab pos="7226300" algn="l"/>
                          <a:tab pos="7226300" algn="l"/>
                          <a:tab pos="7683500" algn="l"/>
                          <a:tab pos="7683500" algn="l"/>
                          <a:tab pos="8128000" algn="l"/>
                          <a:tab pos="8128000" algn="l"/>
                          <a:tab pos="8572500" algn="l"/>
                          <a:tab pos="8572500" algn="l"/>
                          <a:tab pos="9029700" algn="l"/>
                          <a:tab pos="9029700" algn="l"/>
                          <a:tab pos="9029700" algn="l"/>
                          <a:tab pos="9029700" algn="l"/>
                        </a:tabLst>
                        <a:defRPr b="1" sz="200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Adenocarcinoma </a:t>
                      </a:r>
                    </a:p>
                    <a:p>
                      <a:pPr defTabSz="914400">
                        <a:lnSpc>
                          <a:spcPts val="1400"/>
                        </a:lnSpc>
                        <a:tabLst>
                          <a:tab pos="38100" algn="l"/>
                          <a:tab pos="38100" algn="l"/>
                          <a:tab pos="495300" algn="l"/>
                          <a:tab pos="495300" algn="l"/>
                          <a:tab pos="939800" algn="l"/>
                          <a:tab pos="939800" algn="l"/>
                          <a:tab pos="1384300" algn="l"/>
                          <a:tab pos="1384300" algn="l"/>
                          <a:tab pos="1841500" algn="l"/>
                          <a:tab pos="1841500" algn="l"/>
                          <a:tab pos="2286000" algn="l"/>
                          <a:tab pos="2286000" algn="l"/>
                          <a:tab pos="2743200" algn="l"/>
                          <a:tab pos="2743200" algn="l"/>
                          <a:tab pos="3187700" algn="l"/>
                          <a:tab pos="3187700" algn="l"/>
                          <a:tab pos="3632200" algn="l"/>
                          <a:tab pos="3632200" algn="l"/>
                          <a:tab pos="4089400" algn="l"/>
                          <a:tab pos="4089400" algn="l"/>
                          <a:tab pos="4533900" algn="l"/>
                          <a:tab pos="4533900" algn="l"/>
                          <a:tab pos="4978400" algn="l"/>
                          <a:tab pos="4978400" algn="l"/>
                          <a:tab pos="5435600" algn="l"/>
                          <a:tab pos="5435600" algn="l"/>
                          <a:tab pos="5880100" algn="l"/>
                          <a:tab pos="5880100" algn="l"/>
                          <a:tab pos="6337300" algn="l"/>
                          <a:tab pos="6337300" algn="l"/>
                          <a:tab pos="6781800" algn="l"/>
                          <a:tab pos="6781800" algn="l"/>
                          <a:tab pos="7226300" algn="l"/>
                          <a:tab pos="7226300" algn="l"/>
                          <a:tab pos="7683500" algn="l"/>
                          <a:tab pos="7683500" algn="l"/>
                          <a:tab pos="8128000" algn="l"/>
                          <a:tab pos="8128000" algn="l"/>
                          <a:tab pos="8572500" algn="l"/>
                          <a:tab pos="8572500" algn="l"/>
                          <a:tab pos="9029700" algn="l"/>
                          <a:tab pos="9029700" algn="l"/>
                          <a:tab pos="9029700" algn="l"/>
                          <a:tab pos="9029700" algn="l"/>
                        </a:tabLst>
                        <a:defRPr b="1" sz="200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MS (months)</a:t>
                      </a:r>
                    </a:p>
                  </a:txBody>
                  <a:tcPr marL="38100" marR="38100" marT="38100" marB="38100" anchor="ctr" anchorCtr="0" horzOverflow="overflow">
                    <a:lnL w="12600">
                      <a:solidFill>
                        <a:srgbClr val="FFFFFF"/>
                      </a:solidFill>
                    </a:lnL>
                    <a:lnR w="12600">
                      <a:solidFill>
                        <a:srgbClr val="FFFFFF"/>
                      </a:solidFill>
                    </a:lnR>
                    <a:lnT w="1260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ts val="1400"/>
                        </a:lnSpc>
                        <a:tabLst>
                          <a:tab pos="38100" algn="l"/>
                          <a:tab pos="38100" algn="l"/>
                          <a:tab pos="495300" algn="l"/>
                          <a:tab pos="495300" algn="l"/>
                          <a:tab pos="939800" algn="l"/>
                          <a:tab pos="939800" algn="l"/>
                          <a:tab pos="1384300" algn="l"/>
                          <a:tab pos="1384300" algn="l"/>
                          <a:tab pos="1841500" algn="l"/>
                          <a:tab pos="1841500" algn="l"/>
                          <a:tab pos="2286000" algn="l"/>
                          <a:tab pos="2286000" algn="l"/>
                          <a:tab pos="2743200" algn="l"/>
                          <a:tab pos="2743200" algn="l"/>
                          <a:tab pos="3187700" algn="l"/>
                          <a:tab pos="3187700" algn="l"/>
                          <a:tab pos="3632200" algn="l"/>
                          <a:tab pos="3632200" algn="l"/>
                          <a:tab pos="4089400" algn="l"/>
                          <a:tab pos="4089400" algn="l"/>
                          <a:tab pos="4533900" algn="l"/>
                          <a:tab pos="4533900" algn="l"/>
                          <a:tab pos="4978400" algn="l"/>
                          <a:tab pos="4978400" algn="l"/>
                          <a:tab pos="5435600" algn="l"/>
                          <a:tab pos="5435600" algn="l"/>
                          <a:tab pos="5880100" algn="l"/>
                          <a:tab pos="5880100" algn="l"/>
                          <a:tab pos="6337300" algn="l"/>
                          <a:tab pos="6337300" algn="l"/>
                          <a:tab pos="6781800" algn="l"/>
                          <a:tab pos="6781800" algn="l"/>
                          <a:tab pos="7226300" algn="l"/>
                          <a:tab pos="7226300" algn="l"/>
                          <a:tab pos="7683500" algn="l"/>
                          <a:tab pos="7683500" algn="l"/>
                          <a:tab pos="8128000" algn="l"/>
                          <a:tab pos="8128000" algn="l"/>
                          <a:tab pos="8572500" algn="l"/>
                          <a:tab pos="8572500" algn="l"/>
                          <a:tab pos="9029700" algn="l"/>
                          <a:tab pos="9029700" algn="l"/>
                          <a:tab pos="9029700" algn="l"/>
                          <a:tab pos="9029700" algn="l"/>
                        </a:tabLst>
                        <a:defRPr b="1" sz="200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Squamous</a:t>
                      </a:r>
                    </a:p>
                    <a:p>
                      <a:pPr defTabSz="914400">
                        <a:lnSpc>
                          <a:spcPts val="1400"/>
                        </a:lnSpc>
                        <a:tabLst>
                          <a:tab pos="38100" algn="l"/>
                          <a:tab pos="38100" algn="l"/>
                          <a:tab pos="495300" algn="l"/>
                          <a:tab pos="495300" algn="l"/>
                          <a:tab pos="939800" algn="l"/>
                          <a:tab pos="939800" algn="l"/>
                          <a:tab pos="1384300" algn="l"/>
                          <a:tab pos="1384300" algn="l"/>
                          <a:tab pos="1841500" algn="l"/>
                          <a:tab pos="1841500" algn="l"/>
                          <a:tab pos="2286000" algn="l"/>
                          <a:tab pos="2286000" algn="l"/>
                          <a:tab pos="2743200" algn="l"/>
                          <a:tab pos="2743200" algn="l"/>
                          <a:tab pos="3187700" algn="l"/>
                          <a:tab pos="3187700" algn="l"/>
                          <a:tab pos="3632200" algn="l"/>
                          <a:tab pos="3632200" algn="l"/>
                          <a:tab pos="4089400" algn="l"/>
                          <a:tab pos="4089400" algn="l"/>
                          <a:tab pos="4533900" algn="l"/>
                          <a:tab pos="4533900" algn="l"/>
                          <a:tab pos="4978400" algn="l"/>
                          <a:tab pos="4978400" algn="l"/>
                          <a:tab pos="5435600" algn="l"/>
                          <a:tab pos="5435600" algn="l"/>
                          <a:tab pos="5880100" algn="l"/>
                          <a:tab pos="5880100" algn="l"/>
                          <a:tab pos="6337300" algn="l"/>
                          <a:tab pos="6337300" algn="l"/>
                          <a:tab pos="6781800" algn="l"/>
                          <a:tab pos="6781800" algn="l"/>
                          <a:tab pos="7226300" algn="l"/>
                          <a:tab pos="7226300" algn="l"/>
                          <a:tab pos="7683500" algn="l"/>
                          <a:tab pos="7683500" algn="l"/>
                          <a:tab pos="8128000" algn="l"/>
                          <a:tab pos="8128000" algn="l"/>
                          <a:tab pos="8572500" algn="l"/>
                          <a:tab pos="8572500" algn="l"/>
                          <a:tab pos="9029700" algn="l"/>
                          <a:tab pos="9029700" algn="l"/>
                          <a:tab pos="9029700" algn="l"/>
                          <a:tab pos="9029700" algn="l"/>
                        </a:tabLst>
                        <a:defRPr b="1" sz="200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MS (months)</a:t>
                      </a:r>
                    </a:p>
                  </a:txBody>
                  <a:tcPr marL="38100" marR="38100" marT="38100" marB="38100" anchor="ctr" anchorCtr="0" horzOverflow="overflow">
                    <a:lnL w="12600">
                      <a:solidFill>
                        <a:srgbClr val="FFFFFF"/>
                      </a:solidFill>
                    </a:lnL>
                    <a:lnR w="12600">
                      <a:solidFill>
                        <a:srgbClr val="FFFFFF"/>
                      </a:solidFill>
                    </a:lnR>
                    <a:lnT w="1260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BE0E3"/>
                    </a:solidFill>
                  </a:tcPr>
                </a:tc>
              </a:tr>
              <a:tr h="773132">
                <a:tc>
                  <a:txBody>
                    <a:bodyPr/>
                    <a:lstStyle/>
                    <a:p>
                      <a:pPr algn="l" defTabSz="914400">
                        <a:lnSpc>
                          <a:spcPts val="1400"/>
                        </a:lnSpc>
                        <a:tabLst>
                          <a:tab pos="38100" algn="l"/>
                          <a:tab pos="38100" algn="l"/>
                          <a:tab pos="495300" algn="l"/>
                          <a:tab pos="495300" algn="l"/>
                          <a:tab pos="939800" algn="l"/>
                          <a:tab pos="939800" algn="l"/>
                          <a:tab pos="1384300" algn="l"/>
                          <a:tab pos="1384300" algn="l"/>
                          <a:tab pos="1841500" algn="l"/>
                          <a:tab pos="1841500" algn="l"/>
                          <a:tab pos="2286000" algn="l"/>
                          <a:tab pos="2286000" algn="l"/>
                          <a:tab pos="2743200" algn="l"/>
                          <a:tab pos="2743200" algn="l"/>
                          <a:tab pos="3187700" algn="l"/>
                          <a:tab pos="3187700" algn="l"/>
                          <a:tab pos="3632200" algn="l"/>
                          <a:tab pos="3632200" algn="l"/>
                          <a:tab pos="4089400" algn="l"/>
                          <a:tab pos="4089400" algn="l"/>
                          <a:tab pos="4533900" algn="l"/>
                          <a:tab pos="4533900" algn="l"/>
                          <a:tab pos="4978400" algn="l"/>
                          <a:tab pos="4978400" algn="l"/>
                          <a:tab pos="5435600" algn="l"/>
                          <a:tab pos="5435600" algn="l"/>
                          <a:tab pos="5880100" algn="l"/>
                          <a:tab pos="5880100" algn="l"/>
                          <a:tab pos="6337300" algn="l"/>
                          <a:tab pos="6337300" algn="l"/>
                          <a:tab pos="6781800" algn="l"/>
                          <a:tab pos="6781800" algn="l"/>
                          <a:tab pos="7226300" algn="l"/>
                          <a:tab pos="7226300" algn="l"/>
                          <a:tab pos="7683500" algn="l"/>
                          <a:tab pos="7683500" algn="l"/>
                          <a:tab pos="8128000" algn="l"/>
                          <a:tab pos="8128000" algn="l"/>
                          <a:tab pos="8572500" algn="l"/>
                          <a:tab pos="8572500" algn="l"/>
                          <a:tab pos="9029700" algn="l"/>
                          <a:tab pos="9029700" algn="l"/>
                          <a:tab pos="9029700" algn="l"/>
                          <a:tab pos="9029700" algn="l"/>
                        </a:tabLst>
                        <a:defRPr sz="1800"/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CDDP-Gemcitabine</a:t>
                      </a:r>
                    </a:p>
                  </a:txBody>
                  <a:tcPr marL="38100" marR="38100" marT="38100" marB="38100" anchor="ctr" anchorCtr="0" horzOverflow="overflow">
                    <a:lnL w="12600">
                      <a:solidFill>
                        <a:srgbClr val="FFFFFF"/>
                      </a:solidFill>
                    </a:lnL>
                    <a:lnR w="1260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600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ts val="1400"/>
                        </a:lnSpc>
                        <a:tabLst>
                          <a:tab pos="38100" algn="l"/>
                          <a:tab pos="495300" algn="l"/>
                          <a:tab pos="939800" algn="l"/>
                          <a:tab pos="1384300" algn="l"/>
                          <a:tab pos="1841500" algn="l"/>
                          <a:tab pos="2286000" algn="l"/>
                          <a:tab pos="2743200" algn="l"/>
                          <a:tab pos="3187700" algn="l"/>
                          <a:tab pos="3632200" algn="l"/>
                          <a:tab pos="4089400" algn="l"/>
                          <a:tab pos="4533900" algn="l"/>
                          <a:tab pos="4978400" algn="l"/>
                          <a:tab pos="5435600" algn="l"/>
                          <a:tab pos="5880100" algn="l"/>
                          <a:tab pos="6337300" algn="l"/>
                          <a:tab pos="6781800" algn="l"/>
                          <a:tab pos="7226300" algn="l"/>
                          <a:tab pos="7683500" algn="l"/>
                          <a:tab pos="8128000" algn="l"/>
                          <a:tab pos="8572500" algn="l"/>
                          <a:tab pos="9029700" algn="l"/>
                          <a:tab pos="9029700" algn="l"/>
                        </a:tabLst>
                        <a:defRPr sz="1800"/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10.9 / 411</a:t>
                      </a:r>
                    </a:p>
                  </a:txBody>
                  <a:tcPr marL="38100" marR="38100" marT="38100" marB="38100" anchor="ctr" anchorCtr="0" horzOverflow="overflow">
                    <a:lnL w="12600">
                      <a:solidFill>
                        <a:srgbClr val="FFFFFF"/>
                      </a:solidFill>
                    </a:lnL>
                    <a:lnR w="1260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600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ts val="1400"/>
                        </a:lnSpc>
                        <a:tabLst>
                          <a:tab pos="38100" algn="l"/>
                          <a:tab pos="495300" algn="l"/>
                          <a:tab pos="939800" algn="l"/>
                          <a:tab pos="1384300" algn="l"/>
                          <a:tab pos="1841500" algn="l"/>
                          <a:tab pos="2286000" algn="l"/>
                          <a:tab pos="2743200" algn="l"/>
                          <a:tab pos="3187700" algn="l"/>
                          <a:tab pos="3632200" algn="l"/>
                          <a:tab pos="4089400" algn="l"/>
                          <a:tab pos="4533900" algn="l"/>
                          <a:tab pos="4978400" algn="l"/>
                          <a:tab pos="5435600" algn="l"/>
                          <a:tab pos="5880100" algn="l"/>
                          <a:tab pos="6337300" algn="l"/>
                          <a:tab pos="6781800" algn="l"/>
                          <a:tab pos="7226300" algn="l"/>
                          <a:tab pos="7683500" algn="l"/>
                          <a:tab pos="8128000" algn="l"/>
                          <a:tab pos="8572500" algn="l"/>
                          <a:tab pos="9029700" algn="l"/>
                          <a:tab pos="9029700" algn="l"/>
                        </a:tabLst>
                        <a:defRPr sz="1800"/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10.8 / 229</a:t>
                      </a:r>
                    </a:p>
                  </a:txBody>
                  <a:tcPr marL="38100" marR="38100" marT="38100" marB="38100" anchor="ctr" anchorCtr="0" horzOverflow="overflow">
                    <a:lnL w="12600">
                      <a:solidFill>
                        <a:srgbClr val="FFFFFF"/>
                      </a:solidFill>
                    </a:lnL>
                    <a:lnR w="1260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600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</a:tr>
              <a:tr h="758333">
                <a:tc>
                  <a:txBody>
                    <a:bodyPr/>
                    <a:lstStyle/>
                    <a:p>
                      <a:pPr algn="l" defTabSz="914400">
                        <a:lnSpc>
                          <a:spcPts val="1400"/>
                        </a:lnSpc>
                        <a:tabLst>
                          <a:tab pos="38100" algn="l"/>
                          <a:tab pos="38100" algn="l"/>
                          <a:tab pos="495300" algn="l"/>
                          <a:tab pos="495300" algn="l"/>
                          <a:tab pos="939800" algn="l"/>
                          <a:tab pos="939800" algn="l"/>
                          <a:tab pos="1384300" algn="l"/>
                          <a:tab pos="1384300" algn="l"/>
                          <a:tab pos="1841500" algn="l"/>
                          <a:tab pos="1841500" algn="l"/>
                          <a:tab pos="2286000" algn="l"/>
                          <a:tab pos="2286000" algn="l"/>
                          <a:tab pos="2743200" algn="l"/>
                          <a:tab pos="2743200" algn="l"/>
                          <a:tab pos="3187700" algn="l"/>
                          <a:tab pos="3187700" algn="l"/>
                          <a:tab pos="3632200" algn="l"/>
                          <a:tab pos="3632200" algn="l"/>
                          <a:tab pos="4089400" algn="l"/>
                          <a:tab pos="4089400" algn="l"/>
                          <a:tab pos="4533900" algn="l"/>
                          <a:tab pos="4533900" algn="l"/>
                          <a:tab pos="4978400" algn="l"/>
                          <a:tab pos="4978400" algn="l"/>
                          <a:tab pos="5435600" algn="l"/>
                          <a:tab pos="5435600" algn="l"/>
                          <a:tab pos="5880100" algn="l"/>
                          <a:tab pos="5880100" algn="l"/>
                          <a:tab pos="6337300" algn="l"/>
                          <a:tab pos="6337300" algn="l"/>
                          <a:tab pos="6781800" algn="l"/>
                          <a:tab pos="6781800" algn="l"/>
                          <a:tab pos="7226300" algn="l"/>
                          <a:tab pos="7226300" algn="l"/>
                          <a:tab pos="7683500" algn="l"/>
                          <a:tab pos="7683500" algn="l"/>
                          <a:tab pos="8128000" algn="l"/>
                          <a:tab pos="8128000" algn="l"/>
                          <a:tab pos="8572500" algn="l"/>
                          <a:tab pos="8572500" algn="l"/>
                          <a:tab pos="9029700" algn="l"/>
                          <a:tab pos="9029700" algn="l"/>
                          <a:tab pos="9029700" algn="l"/>
                          <a:tab pos="9029700" algn="l"/>
                        </a:tabLst>
                        <a:defRPr sz="1800"/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CDDP-Pemetrexed</a:t>
                      </a:r>
                    </a:p>
                  </a:txBody>
                  <a:tcPr marL="38100" marR="38100" marT="38100" marB="38100" anchor="ctr" anchorCtr="0" horzOverflow="overflow">
                    <a:lnL w="12600">
                      <a:solidFill>
                        <a:srgbClr val="FFFFFF"/>
                      </a:solidFill>
                    </a:lnL>
                    <a:lnR w="12600">
                      <a:solidFill>
                        <a:srgbClr val="FFFFFF"/>
                      </a:solidFill>
                    </a:lnR>
                    <a:lnT w="12600">
                      <a:solidFill>
                        <a:srgbClr val="FFFFFF"/>
                      </a:solidFill>
                    </a:lnT>
                    <a:lnB w="12600">
                      <a:solidFill>
                        <a:srgbClr val="FFFFFF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ts val="1400"/>
                        </a:lnSpc>
                        <a:tabLst>
                          <a:tab pos="38100" algn="l"/>
                          <a:tab pos="495300" algn="l"/>
                          <a:tab pos="939800" algn="l"/>
                          <a:tab pos="1384300" algn="l"/>
                          <a:tab pos="1841500" algn="l"/>
                          <a:tab pos="2286000" algn="l"/>
                          <a:tab pos="2743200" algn="l"/>
                          <a:tab pos="3187700" algn="l"/>
                          <a:tab pos="3632200" algn="l"/>
                          <a:tab pos="4089400" algn="l"/>
                          <a:tab pos="4533900" algn="l"/>
                          <a:tab pos="4978400" algn="l"/>
                          <a:tab pos="5435600" algn="l"/>
                          <a:tab pos="5880100" algn="l"/>
                          <a:tab pos="6337300" algn="l"/>
                          <a:tab pos="6781800" algn="l"/>
                          <a:tab pos="7226300" algn="l"/>
                          <a:tab pos="7683500" algn="l"/>
                          <a:tab pos="8128000" algn="l"/>
                          <a:tab pos="8572500" algn="l"/>
                          <a:tab pos="9029700" algn="l"/>
                          <a:tab pos="9029700" algn="l"/>
                        </a:tabLst>
                        <a:defRPr sz="1800"/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12.6 / 436</a:t>
                      </a:r>
                    </a:p>
                  </a:txBody>
                  <a:tcPr marL="38100" marR="38100" marT="38100" marB="38100" anchor="ctr" anchorCtr="0" horzOverflow="overflow">
                    <a:lnL w="12600">
                      <a:solidFill>
                        <a:srgbClr val="FFFFFF"/>
                      </a:solidFill>
                    </a:lnL>
                    <a:lnR w="12600">
                      <a:solidFill>
                        <a:srgbClr val="FFFFFF"/>
                      </a:solidFill>
                    </a:lnR>
                    <a:lnT w="12600">
                      <a:solidFill>
                        <a:srgbClr val="FFFFFF"/>
                      </a:solidFill>
                    </a:lnT>
                    <a:lnB w="12600">
                      <a:solidFill>
                        <a:srgbClr val="FFFFFF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ts val="1400"/>
                        </a:lnSpc>
                        <a:tabLst>
                          <a:tab pos="38100" algn="l"/>
                          <a:tab pos="495300" algn="l"/>
                          <a:tab pos="939800" algn="l"/>
                          <a:tab pos="1384300" algn="l"/>
                          <a:tab pos="1841500" algn="l"/>
                          <a:tab pos="2286000" algn="l"/>
                          <a:tab pos="2743200" algn="l"/>
                          <a:tab pos="3187700" algn="l"/>
                          <a:tab pos="3632200" algn="l"/>
                          <a:tab pos="4089400" algn="l"/>
                          <a:tab pos="4533900" algn="l"/>
                          <a:tab pos="4978400" algn="l"/>
                          <a:tab pos="5435600" algn="l"/>
                          <a:tab pos="5880100" algn="l"/>
                          <a:tab pos="6337300" algn="l"/>
                          <a:tab pos="6781800" algn="l"/>
                          <a:tab pos="7226300" algn="l"/>
                          <a:tab pos="7683500" algn="l"/>
                          <a:tab pos="8128000" algn="l"/>
                          <a:tab pos="8572500" algn="l"/>
                          <a:tab pos="9029700" algn="l"/>
                          <a:tab pos="9029700" algn="l"/>
                        </a:tabLst>
                        <a:defRPr sz="1800"/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9.4 / 244</a:t>
                      </a:r>
                    </a:p>
                  </a:txBody>
                  <a:tcPr marL="38100" marR="38100" marT="38100" marB="38100" anchor="ctr" anchorCtr="0" horzOverflow="overflow">
                    <a:lnL w="12600">
                      <a:solidFill>
                        <a:srgbClr val="FFFFFF"/>
                      </a:solidFill>
                    </a:lnL>
                    <a:lnR w="12600">
                      <a:solidFill>
                        <a:srgbClr val="FFFFFF"/>
                      </a:solidFill>
                    </a:lnR>
                    <a:lnT w="12600">
                      <a:solidFill>
                        <a:srgbClr val="FFFFFF"/>
                      </a:solidFill>
                    </a:lnT>
                    <a:lnB w="12600">
                      <a:solidFill>
                        <a:srgbClr val="FFFFFF"/>
                      </a:solidFill>
                    </a:lnB>
                    <a:solidFill>
                      <a:srgbClr val="F3F9FA"/>
                    </a:solidFill>
                  </a:tcPr>
                </a:tc>
              </a:tr>
              <a:tr h="758333">
                <a:tc>
                  <a:txBody>
                    <a:bodyPr/>
                    <a:lstStyle/>
                    <a:p>
                      <a:pPr defTabSz="914400">
                        <a:lnSpc>
                          <a:spcPts val="1400"/>
                        </a:lnSpc>
                        <a:tabLst>
                          <a:tab pos="38100" algn="l"/>
                          <a:tab pos="38100" algn="l"/>
                          <a:tab pos="495300" algn="l"/>
                          <a:tab pos="495300" algn="l"/>
                          <a:tab pos="939800" algn="l"/>
                          <a:tab pos="939800" algn="l"/>
                          <a:tab pos="1384300" algn="l"/>
                          <a:tab pos="1384300" algn="l"/>
                          <a:tab pos="1841500" algn="l"/>
                          <a:tab pos="1841500" algn="l"/>
                          <a:tab pos="2286000" algn="l"/>
                          <a:tab pos="2286000" algn="l"/>
                          <a:tab pos="2743200" algn="l"/>
                          <a:tab pos="2743200" algn="l"/>
                          <a:tab pos="3187700" algn="l"/>
                          <a:tab pos="3187700" algn="l"/>
                          <a:tab pos="3632200" algn="l"/>
                          <a:tab pos="3632200" algn="l"/>
                          <a:tab pos="4089400" algn="l"/>
                          <a:tab pos="4089400" algn="l"/>
                          <a:tab pos="4533900" algn="l"/>
                          <a:tab pos="4533900" algn="l"/>
                          <a:tab pos="4978400" algn="l"/>
                          <a:tab pos="4978400" algn="l"/>
                          <a:tab pos="5435600" algn="l"/>
                          <a:tab pos="5435600" algn="l"/>
                          <a:tab pos="5880100" algn="l"/>
                          <a:tab pos="5880100" algn="l"/>
                          <a:tab pos="6337300" algn="l"/>
                          <a:tab pos="6337300" algn="l"/>
                          <a:tab pos="6781800" algn="l"/>
                          <a:tab pos="6781800" algn="l"/>
                          <a:tab pos="7226300" algn="l"/>
                          <a:tab pos="7226300" algn="l"/>
                          <a:tab pos="7683500" algn="l"/>
                          <a:tab pos="7683500" algn="l"/>
                          <a:tab pos="8128000" algn="l"/>
                          <a:tab pos="8128000" algn="l"/>
                          <a:tab pos="8572500" algn="l"/>
                          <a:tab pos="8572500" algn="l"/>
                          <a:tab pos="9029700" algn="l"/>
                          <a:tab pos="9029700" algn="l"/>
                          <a:tab pos="9029700" algn="l"/>
                          <a:tab pos="9029700" algn="l"/>
                        </a:tabLst>
                        <a:defRPr sz="2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HR (95% CI)</a:t>
                      </a:r>
                    </a:p>
                    <a:p>
                      <a:pPr algn="l" defTabSz="914400">
                        <a:lnSpc>
                          <a:spcPts val="1400"/>
                        </a:lnSpc>
                        <a:tabLst>
                          <a:tab pos="38100" algn="l"/>
                          <a:tab pos="38100" algn="l"/>
                          <a:tab pos="495300" algn="l"/>
                          <a:tab pos="495300" algn="l"/>
                          <a:tab pos="939800" algn="l"/>
                          <a:tab pos="939800" algn="l"/>
                          <a:tab pos="1384300" algn="l"/>
                          <a:tab pos="1384300" algn="l"/>
                          <a:tab pos="1841500" algn="l"/>
                          <a:tab pos="1841500" algn="l"/>
                          <a:tab pos="2286000" algn="l"/>
                          <a:tab pos="2286000" algn="l"/>
                          <a:tab pos="2743200" algn="l"/>
                          <a:tab pos="2743200" algn="l"/>
                          <a:tab pos="3187700" algn="l"/>
                          <a:tab pos="3187700" algn="l"/>
                          <a:tab pos="3632200" algn="l"/>
                          <a:tab pos="3632200" algn="l"/>
                          <a:tab pos="4089400" algn="l"/>
                          <a:tab pos="4089400" algn="l"/>
                          <a:tab pos="4533900" algn="l"/>
                          <a:tab pos="4533900" algn="l"/>
                          <a:tab pos="4978400" algn="l"/>
                          <a:tab pos="4978400" algn="l"/>
                          <a:tab pos="5435600" algn="l"/>
                          <a:tab pos="5435600" algn="l"/>
                          <a:tab pos="5880100" algn="l"/>
                          <a:tab pos="5880100" algn="l"/>
                          <a:tab pos="6337300" algn="l"/>
                          <a:tab pos="6337300" algn="l"/>
                          <a:tab pos="6781800" algn="l"/>
                          <a:tab pos="6781800" algn="l"/>
                          <a:tab pos="7226300" algn="l"/>
                          <a:tab pos="7226300" algn="l"/>
                          <a:tab pos="7683500" algn="l"/>
                          <a:tab pos="7683500" algn="l"/>
                          <a:tab pos="8128000" algn="l"/>
                          <a:tab pos="8128000" algn="l"/>
                          <a:tab pos="8572500" algn="l"/>
                          <a:tab pos="8572500" algn="l"/>
                          <a:tab pos="9029700" algn="l"/>
                          <a:tab pos="9029700" algn="l"/>
                          <a:tab pos="9029700" algn="l"/>
                          <a:tab pos="9029700" algn="l"/>
                        </a:tabLst>
                        <a:defRPr sz="2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  <a:p>
                      <a:pPr defTabSz="914400">
                        <a:lnSpc>
                          <a:spcPts val="1400"/>
                        </a:lnSpc>
                        <a:tabLst>
                          <a:tab pos="38100" algn="l"/>
                          <a:tab pos="38100" algn="l"/>
                          <a:tab pos="495300" algn="l"/>
                          <a:tab pos="495300" algn="l"/>
                          <a:tab pos="939800" algn="l"/>
                          <a:tab pos="939800" algn="l"/>
                          <a:tab pos="1384300" algn="l"/>
                          <a:tab pos="1384300" algn="l"/>
                          <a:tab pos="1841500" algn="l"/>
                          <a:tab pos="1841500" algn="l"/>
                          <a:tab pos="2286000" algn="l"/>
                          <a:tab pos="2286000" algn="l"/>
                          <a:tab pos="2743200" algn="l"/>
                          <a:tab pos="2743200" algn="l"/>
                          <a:tab pos="3187700" algn="l"/>
                          <a:tab pos="3187700" algn="l"/>
                          <a:tab pos="3632200" algn="l"/>
                          <a:tab pos="3632200" algn="l"/>
                          <a:tab pos="4089400" algn="l"/>
                          <a:tab pos="4089400" algn="l"/>
                          <a:tab pos="4533900" algn="l"/>
                          <a:tab pos="4533900" algn="l"/>
                          <a:tab pos="4978400" algn="l"/>
                          <a:tab pos="4978400" algn="l"/>
                          <a:tab pos="5435600" algn="l"/>
                          <a:tab pos="5435600" algn="l"/>
                          <a:tab pos="5880100" algn="l"/>
                          <a:tab pos="5880100" algn="l"/>
                          <a:tab pos="6337300" algn="l"/>
                          <a:tab pos="6337300" algn="l"/>
                          <a:tab pos="6781800" algn="l"/>
                          <a:tab pos="6781800" algn="l"/>
                          <a:tab pos="7226300" algn="l"/>
                          <a:tab pos="7226300" algn="l"/>
                          <a:tab pos="7683500" algn="l"/>
                          <a:tab pos="7683500" algn="l"/>
                          <a:tab pos="8128000" algn="l"/>
                          <a:tab pos="8128000" algn="l"/>
                          <a:tab pos="8572500" algn="l"/>
                          <a:tab pos="8572500" algn="l"/>
                          <a:tab pos="9029700" algn="l"/>
                          <a:tab pos="9029700" algn="l"/>
                          <a:tab pos="9029700" algn="l"/>
                          <a:tab pos="9029700" algn="l"/>
                        </a:tabLst>
                        <a:defRPr sz="2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p value</a:t>
                      </a:r>
                    </a:p>
                  </a:txBody>
                  <a:tcPr marL="38100" marR="38100" marT="38100" marB="38100" anchor="ctr" anchorCtr="0" horzOverflow="overflow">
                    <a:lnL w="12600">
                      <a:solidFill>
                        <a:srgbClr val="FFFFFF"/>
                      </a:solidFill>
                    </a:lnL>
                    <a:lnR w="12600">
                      <a:solidFill>
                        <a:srgbClr val="FFFFFF"/>
                      </a:solidFill>
                    </a:lnR>
                    <a:lnT w="12600">
                      <a:solidFill>
                        <a:srgbClr val="FFFFFF"/>
                      </a:solidFill>
                    </a:lnT>
                    <a:lnB w="12600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ts val="1400"/>
                        </a:lnSpc>
                        <a:tabLst>
                          <a:tab pos="38100" algn="l"/>
                          <a:tab pos="38100" algn="l"/>
                          <a:tab pos="495300" algn="l"/>
                          <a:tab pos="495300" algn="l"/>
                          <a:tab pos="939800" algn="l"/>
                          <a:tab pos="939800" algn="l"/>
                          <a:tab pos="1384300" algn="l"/>
                          <a:tab pos="1384300" algn="l"/>
                          <a:tab pos="1841500" algn="l"/>
                          <a:tab pos="1841500" algn="l"/>
                          <a:tab pos="2286000" algn="l"/>
                          <a:tab pos="2286000" algn="l"/>
                          <a:tab pos="2743200" algn="l"/>
                          <a:tab pos="2743200" algn="l"/>
                          <a:tab pos="3187700" algn="l"/>
                          <a:tab pos="3187700" algn="l"/>
                          <a:tab pos="3632200" algn="l"/>
                          <a:tab pos="3632200" algn="l"/>
                          <a:tab pos="4089400" algn="l"/>
                          <a:tab pos="4089400" algn="l"/>
                          <a:tab pos="4533900" algn="l"/>
                          <a:tab pos="4533900" algn="l"/>
                          <a:tab pos="4978400" algn="l"/>
                          <a:tab pos="4978400" algn="l"/>
                          <a:tab pos="5435600" algn="l"/>
                          <a:tab pos="5435600" algn="l"/>
                          <a:tab pos="5880100" algn="l"/>
                          <a:tab pos="5880100" algn="l"/>
                          <a:tab pos="6337300" algn="l"/>
                          <a:tab pos="6337300" algn="l"/>
                          <a:tab pos="6781800" algn="l"/>
                          <a:tab pos="6781800" algn="l"/>
                          <a:tab pos="7226300" algn="l"/>
                          <a:tab pos="7226300" algn="l"/>
                          <a:tab pos="7683500" algn="l"/>
                          <a:tab pos="7683500" algn="l"/>
                          <a:tab pos="8128000" algn="l"/>
                          <a:tab pos="8128000" algn="l"/>
                          <a:tab pos="8572500" algn="l"/>
                          <a:tab pos="8572500" algn="l"/>
                          <a:tab pos="9029700" algn="l"/>
                          <a:tab pos="9029700" algn="l"/>
                          <a:tab pos="9029700" algn="l"/>
                          <a:tab pos="9029700" algn="l"/>
                        </a:tabLst>
                        <a:defRPr sz="2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0.84 (0.71-0.99)</a:t>
                      </a:r>
                    </a:p>
                    <a:p>
                      <a:pPr defTabSz="914400">
                        <a:lnSpc>
                          <a:spcPts val="1400"/>
                        </a:lnSpc>
                        <a:tabLst>
                          <a:tab pos="38100" algn="l"/>
                          <a:tab pos="38100" algn="l"/>
                          <a:tab pos="495300" algn="l"/>
                          <a:tab pos="495300" algn="l"/>
                          <a:tab pos="939800" algn="l"/>
                          <a:tab pos="939800" algn="l"/>
                          <a:tab pos="1384300" algn="l"/>
                          <a:tab pos="1384300" algn="l"/>
                          <a:tab pos="1841500" algn="l"/>
                          <a:tab pos="1841500" algn="l"/>
                          <a:tab pos="2286000" algn="l"/>
                          <a:tab pos="2286000" algn="l"/>
                          <a:tab pos="2743200" algn="l"/>
                          <a:tab pos="2743200" algn="l"/>
                          <a:tab pos="3187700" algn="l"/>
                          <a:tab pos="3187700" algn="l"/>
                          <a:tab pos="3632200" algn="l"/>
                          <a:tab pos="3632200" algn="l"/>
                          <a:tab pos="4089400" algn="l"/>
                          <a:tab pos="4089400" algn="l"/>
                          <a:tab pos="4533900" algn="l"/>
                          <a:tab pos="4533900" algn="l"/>
                          <a:tab pos="4978400" algn="l"/>
                          <a:tab pos="4978400" algn="l"/>
                          <a:tab pos="5435600" algn="l"/>
                          <a:tab pos="5435600" algn="l"/>
                          <a:tab pos="5880100" algn="l"/>
                          <a:tab pos="5880100" algn="l"/>
                          <a:tab pos="6337300" algn="l"/>
                          <a:tab pos="6337300" algn="l"/>
                          <a:tab pos="6781800" algn="l"/>
                          <a:tab pos="6781800" algn="l"/>
                          <a:tab pos="7226300" algn="l"/>
                          <a:tab pos="7226300" algn="l"/>
                          <a:tab pos="7683500" algn="l"/>
                          <a:tab pos="7683500" algn="l"/>
                          <a:tab pos="8128000" algn="l"/>
                          <a:tab pos="8128000" algn="l"/>
                          <a:tab pos="8572500" algn="l"/>
                          <a:tab pos="8572500" algn="l"/>
                          <a:tab pos="9029700" algn="l"/>
                          <a:tab pos="9029700" algn="l"/>
                          <a:tab pos="9029700" algn="l"/>
                          <a:tab pos="9029700" algn="l"/>
                        </a:tabLst>
                        <a:defRPr sz="2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  <a:p>
                      <a:pPr defTabSz="914400">
                        <a:lnSpc>
                          <a:spcPts val="1400"/>
                        </a:lnSpc>
                        <a:tabLst>
                          <a:tab pos="38100" algn="l"/>
                          <a:tab pos="38100" algn="l"/>
                          <a:tab pos="495300" algn="l"/>
                          <a:tab pos="495300" algn="l"/>
                          <a:tab pos="939800" algn="l"/>
                          <a:tab pos="939800" algn="l"/>
                          <a:tab pos="1384300" algn="l"/>
                          <a:tab pos="1384300" algn="l"/>
                          <a:tab pos="1841500" algn="l"/>
                          <a:tab pos="1841500" algn="l"/>
                          <a:tab pos="2286000" algn="l"/>
                          <a:tab pos="2286000" algn="l"/>
                          <a:tab pos="2743200" algn="l"/>
                          <a:tab pos="2743200" algn="l"/>
                          <a:tab pos="3187700" algn="l"/>
                          <a:tab pos="3187700" algn="l"/>
                          <a:tab pos="3632200" algn="l"/>
                          <a:tab pos="3632200" algn="l"/>
                          <a:tab pos="4089400" algn="l"/>
                          <a:tab pos="4089400" algn="l"/>
                          <a:tab pos="4533900" algn="l"/>
                          <a:tab pos="4533900" algn="l"/>
                          <a:tab pos="4978400" algn="l"/>
                          <a:tab pos="4978400" algn="l"/>
                          <a:tab pos="5435600" algn="l"/>
                          <a:tab pos="5435600" algn="l"/>
                          <a:tab pos="5880100" algn="l"/>
                          <a:tab pos="5880100" algn="l"/>
                          <a:tab pos="6337300" algn="l"/>
                          <a:tab pos="6337300" algn="l"/>
                          <a:tab pos="6781800" algn="l"/>
                          <a:tab pos="6781800" algn="l"/>
                          <a:tab pos="7226300" algn="l"/>
                          <a:tab pos="7226300" algn="l"/>
                          <a:tab pos="7683500" algn="l"/>
                          <a:tab pos="7683500" algn="l"/>
                          <a:tab pos="8128000" algn="l"/>
                          <a:tab pos="8128000" algn="l"/>
                          <a:tab pos="8572500" algn="l"/>
                          <a:tab pos="8572500" algn="l"/>
                          <a:tab pos="9029700" algn="l"/>
                          <a:tab pos="9029700" algn="l"/>
                          <a:tab pos="9029700" algn="l"/>
                          <a:tab pos="9029700" algn="l"/>
                        </a:tabLst>
                        <a:defRPr sz="2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0.033</a:t>
                      </a:r>
                    </a:p>
                  </a:txBody>
                  <a:tcPr marL="38100" marR="38100" marT="38100" marB="38100" anchor="ctr" anchorCtr="0" horzOverflow="overflow">
                    <a:lnL w="12600">
                      <a:solidFill>
                        <a:srgbClr val="FFFFFF"/>
                      </a:solidFill>
                    </a:lnL>
                    <a:lnR w="12600">
                      <a:solidFill>
                        <a:srgbClr val="FFFFFF"/>
                      </a:solidFill>
                    </a:lnR>
                    <a:lnT w="12600">
                      <a:solidFill>
                        <a:srgbClr val="FFFFFF"/>
                      </a:solidFill>
                    </a:lnT>
                    <a:lnB w="12600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ts val="1400"/>
                        </a:lnSpc>
                        <a:tabLst>
                          <a:tab pos="38100" algn="l"/>
                          <a:tab pos="38100" algn="l"/>
                          <a:tab pos="495300" algn="l"/>
                          <a:tab pos="495300" algn="l"/>
                          <a:tab pos="939800" algn="l"/>
                          <a:tab pos="939800" algn="l"/>
                          <a:tab pos="1384300" algn="l"/>
                          <a:tab pos="1384300" algn="l"/>
                          <a:tab pos="1841500" algn="l"/>
                          <a:tab pos="1841500" algn="l"/>
                          <a:tab pos="2286000" algn="l"/>
                          <a:tab pos="2286000" algn="l"/>
                          <a:tab pos="2743200" algn="l"/>
                          <a:tab pos="2743200" algn="l"/>
                          <a:tab pos="3187700" algn="l"/>
                          <a:tab pos="3187700" algn="l"/>
                          <a:tab pos="3632200" algn="l"/>
                          <a:tab pos="3632200" algn="l"/>
                          <a:tab pos="4089400" algn="l"/>
                          <a:tab pos="4089400" algn="l"/>
                          <a:tab pos="4533900" algn="l"/>
                          <a:tab pos="4533900" algn="l"/>
                          <a:tab pos="4978400" algn="l"/>
                          <a:tab pos="4978400" algn="l"/>
                          <a:tab pos="5435600" algn="l"/>
                          <a:tab pos="5435600" algn="l"/>
                          <a:tab pos="5880100" algn="l"/>
                          <a:tab pos="5880100" algn="l"/>
                          <a:tab pos="6337300" algn="l"/>
                          <a:tab pos="6337300" algn="l"/>
                          <a:tab pos="6781800" algn="l"/>
                          <a:tab pos="6781800" algn="l"/>
                          <a:tab pos="7226300" algn="l"/>
                          <a:tab pos="7226300" algn="l"/>
                          <a:tab pos="7683500" algn="l"/>
                          <a:tab pos="7683500" algn="l"/>
                          <a:tab pos="8128000" algn="l"/>
                          <a:tab pos="8128000" algn="l"/>
                          <a:tab pos="8572500" algn="l"/>
                          <a:tab pos="8572500" algn="l"/>
                          <a:tab pos="9029700" algn="l"/>
                          <a:tab pos="9029700" algn="l"/>
                          <a:tab pos="9029700" algn="l"/>
                          <a:tab pos="9029700" algn="l"/>
                        </a:tabLst>
                        <a:defRPr sz="2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1.23 (1-1.51)</a:t>
                      </a:r>
                    </a:p>
                    <a:p>
                      <a:pPr defTabSz="914400">
                        <a:lnSpc>
                          <a:spcPts val="1400"/>
                        </a:lnSpc>
                        <a:tabLst>
                          <a:tab pos="38100" algn="l"/>
                          <a:tab pos="38100" algn="l"/>
                          <a:tab pos="495300" algn="l"/>
                          <a:tab pos="495300" algn="l"/>
                          <a:tab pos="939800" algn="l"/>
                          <a:tab pos="939800" algn="l"/>
                          <a:tab pos="1384300" algn="l"/>
                          <a:tab pos="1384300" algn="l"/>
                          <a:tab pos="1841500" algn="l"/>
                          <a:tab pos="1841500" algn="l"/>
                          <a:tab pos="2286000" algn="l"/>
                          <a:tab pos="2286000" algn="l"/>
                          <a:tab pos="2743200" algn="l"/>
                          <a:tab pos="2743200" algn="l"/>
                          <a:tab pos="3187700" algn="l"/>
                          <a:tab pos="3187700" algn="l"/>
                          <a:tab pos="3632200" algn="l"/>
                          <a:tab pos="3632200" algn="l"/>
                          <a:tab pos="4089400" algn="l"/>
                          <a:tab pos="4089400" algn="l"/>
                          <a:tab pos="4533900" algn="l"/>
                          <a:tab pos="4533900" algn="l"/>
                          <a:tab pos="4978400" algn="l"/>
                          <a:tab pos="4978400" algn="l"/>
                          <a:tab pos="5435600" algn="l"/>
                          <a:tab pos="5435600" algn="l"/>
                          <a:tab pos="5880100" algn="l"/>
                          <a:tab pos="5880100" algn="l"/>
                          <a:tab pos="6337300" algn="l"/>
                          <a:tab pos="6337300" algn="l"/>
                          <a:tab pos="6781800" algn="l"/>
                          <a:tab pos="6781800" algn="l"/>
                          <a:tab pos="7226300" algn="l"/>
                          <a:tab pos="7226300" algn="l"/>
                          <a:tab pos="7683500" algn="l"/>
                          <a:tab pos="7683500" algn="l"/>
                          <a:tab pos="8128000" algn="l"/>
                          <a:tab pos="8128000" algn="l"/>
                          <a:tab pos="8572500" algn="l"/>
                          <a:tab pos="8572500" algn="l"/>
                          <a:tab pos="9029700" algn="l"/>
                          <a:tab pos="9029700" algn="l"/>
                          <a:tab pos="9029700" algn="l"/>
                          <a:tab pos="9029700" algn="l"/>
                        </a:tabLst>
                        <a:defRPr sz="2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  <a:p>
                      <a:pPr defTabSz="914400">
                        <a:lnSpc>
                          <a:spcPts val="1400"/>
                        </a:lnSpc>
                        <a:tabLst>
                          <a:tab pos="38100" algn="l"/>
                          <a:tab pos="38100" algn="l"/>
                          <a:tab pos="495300" algn="l"/>
                          <a:tab pos="495300" algn="l"/>
                          <a:tab pos="939800" algn="l"/>
                          <a:tab pos="939800" algn="l"/>
                          <a:tab pos="1384300" algn="l"/>
                          <a:tab pos="1384300" algn="l"/>
                          <a:tab pos="1841500" algn="l"/>
                          <a:tab pos="1841500" algn="l"/>
                          <a:tab pos="2286000" algn="l"/>
                          <a:tab pos="2286000" algn="l"/>
                          <a:tab pos="2743200" algn="l"/>
                          <a:tab pos="2743200" algn="l"/>
                          <a:tab pos="3187700" algn="l"/>
                          <a:tab pos="3187700" algn="l"/>
                          <a:tab pos="3632200" algn="l"/>
                          <a:tab pos="3632200" algn="l"/>
                          <a:tab pos="4089400" algn="l"/>
                          <a:tab pos="4089400" algn="l"/>
                          <a:tab pos="4533900" algn="l"/>
                          <a:tab pos="4533900" algn="l"/>
                          <a:tab pos="4978400" algn="l"/>
                          <a:tab pos="4978400" algn="l"/>
                          <a:tab pos="5435600" algn="l"/>
                          <a:tab pos="5435600" algn="l"/>
                          <a:tab pos="5880100" algn="l"/>
                          <a:tab pos="5880100" algn="l"/>
                          <a:tab pos="6337300" algn="l"/>
                          <a:tab pos="6337300" algn="l"/>
                          <a:tab pos="6781800" algn="l"/>
                          <a:tab pos="6781800" algn="l"/>
                          <a:tab pos="7226300" algn="l"/>
                          <a:tab pos="7226300" algn="l"/>
                          <a:tab pos="7683500" algn="l"/>
                          <a:tab pos="7683500" algn="l"/>
                          <a:tab pos="8128000" algn="l"/>
                          <a:tab pos="8128000" algn="l"/>
                          <a:tab pos="8572500" algn="l"/>
                          <a:tab pos="8572500" algn="l"/>
                          <a:tab pos="9029700" algn="l"/>
                          <a:tab pos="9029700" algn="l"/>
                          <a:tab pos="9029700" algn="l"/>
                          <a:tab pos="9029700" algn="l"/>
                        </a:tabLst>
                        <a:defRPr sz="2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0.05</a:t>
                      </a:r>
                    </a:p>
                  </a:txBody>
                  <a:tcPr marL="38100" marR="38100" marT="38100" marB="38100" anchor="ctr" anchorCtr="0" horzOverflow="overflow">
                    <a:lnL w="12600">
                      <a:solidFill>
                        <a:srgbClr val="FFFFFF"/>
                      </a:solidFill>
                    </a:lnL>
                    <a:lnR w="12600">
                      <a:solidFill>
                        <a:srgbClr val="FFFFFF"/>
                      </a:solidFill>
                    </a:lnR>
                    <a:lnT w="12600">
                      <a:solidFill>
                        <a:srgbClr val="FFFFFF"/>
                      </a:solidFill>
                    </a:lnT>
                    <a:lnB w="12600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1463"/>
          <p:cNvSpPr txBox="1"/>
          <p:nvPr/>
        </p:nvSpPr>
        <p:spPr>
          <a:xfrm>
            <a:off x="1345448" y="380429"/>
            <a:ext cx="10313904" cy="830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>
            <a:lvl1pPr defTabSz="830861">
              <a:defRPr b="1" sz="44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From Targeted Therapy to Immunotherapy</a:t>
            </a:r>
          </a:p>
        </p:txBody>
      </p:sp>
      <p:pic>
        <p:nvPicPr>
          <p:cNvPr id="231" name="image2.jpeg" descr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52" y="2644038"/>
            <a:ext cx="3296824" cy="4465524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163"/>
          <p:cNvSpPr/>
          <p:nvPr/>
        </p:nvSpPr>
        <p:spPr>
          <a:xfrm>
            <a:off x="3459233" y="4270028"/>
            <a:ext cx="1641689" cy="942180"/>
          </a:xfrm>
          <a:prstGeom prst="rightArrow">
            <a:avLst>
              <a:gd name="adj1" fmla="val 50000"/>
              <a:gd name="adj2" fmla="val 53306"/>
            </a:avLst>
          </a:prstGeom>
          <a:solidFill>
            <a:srgbClr val="CE1F44"/>
          </a:solidFill>
          <a:ln w="25400">
            <a:solidFill>
              <a:srgbClr val="8F305D"/>
            </a:solidFill>
          </a:ln>
        </p:spPr>
        <p:txBody>
          <a:bodyPr lIns="50800" tIns="50800" rIns="50800" bIns="50800" anchor="ctr"/>
          <a:lstStyle/>
          <a:p>
            <a:pPr defTabSz="65024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35" name="Group 166"/>
          <p:cNvGrpSpPr/>
          <p:nvPr/>
        </p:nvGrpSpPr>
        <p:grpSpPr>
          <a:xfrm>
            <a:off x="5184758" y="2597026"/>
            <a:ext cx="7716025" cy="4559544"/>
            <a:chOff x="0" y="-1"/>
            <a:chExt cx="7716024" cy="4559543"/>
          </a:xfrm>
        </p:grpSpPr>
        <p:pic>
          <p:nvPicPr>
            <p:cNvPr id="233" name="image6.png" descr="image6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22550"/>
              <a:ext cx="3783837" cy="45144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" name="image7.png" descr="image7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017880" y="-2"/>
              <a:ext cx="3698144" cy="4559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6" name="Shape 169"/>
          <p:cNvSpPr txBox="1"/>
          <p:nvPr/>
        </p:nvSpPr>
        <p:spPr>
          <a:xfrm>
            <a:off x="9656715" y="8860177"/>
            <a:ext cx="3122858" cy="42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defTabSz="1300480">
              <a:lnSpc>
                <a:spcPct val="7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Herbst; Vienna; December 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25"/>
          <p:cNvSpPr/>
          <p:nvPr/>
        </p:nvSpPr>
        <p:spPr>
          <a:xfrm>
            <a:off x="1769670" y="6363970"/>
            <a:ext cx="3380145" cy="572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92782">
              <a:defRPr b="1" sz="23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KEYNOTE-024</a:t>
            </a:r>
          </a:p>
        </p:txBody>
      </p:sp>
      <p:grpSp>
        <p:nvGrpSpPr>
          <p:cNvPr id="241" name="Gruppo"/>
          <p:cNvGrpSpPr/>
          <p:nvPr/>
        </p:nvGrpSpPr>
        <p:grpSpPr>
          <a:xfrm>
            <a:off x="4356335" y="5829348"/>
            <a:ext cx="6832629" cy="3883802"/>
            <a:chOff x="-1" y="-1"/>
            <a:chExt cx="6832627" cy="3883801"/>
          </a:xfrm>
        </p:grpSpPr>
        <p:pic>
          <p:nvPicPr>
            <p:cNvPr id="239" name="Immagine" descr="Immagin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5414" y="17154"/>
              <a:ext cx="6757213" cy="38666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0" name="Rettangolo"/>
            <p:cNvSpPr/>
            <p:nvPr/>
          </p:nvSpPr>
          <p:spPr>
            <a:xfrm>
              <a:off x="-2" y="-2"/>
              <a:ext cx="362824" cy="3856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9144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42" name="Shape 1463"/>
          <p:cNvSpPr txBox="1"/>
          <p:nvPr/>
        </p:nvSpPr>
        <p:spPr>
          <a:xfrm>
            <a:off x="1634692" y="75830"/>
            <a:ext cx="9735417" cy="830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>
            <a:lvl1pPr defTabSz="830861">
              <a:defRPr b="1" sz="44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new area of immunotherapy</a:t>
            </a:r>
          </a:p>
        </p:txBody>
      </p:sp>
      <p:pic>
        <p:nvPicPr>
          <p:cNvPr id="243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7749" y="2072919"/>
            <a:ext cx="4152818" cy="3554813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25"/>
          <p:cNvSpPr/>
          <p:nvPr/>
        </p:nvSpPr>
        <p:spPr>
          <a:xfrm>
            <a:off x="787534" y="1222181"/>
            <a:ext cx="3793296" cy="572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9069">
              <a:defRPr b="1" sz="22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CA-017 - squamous NIVOLUMAB</a:t>
            </a:r>
          </a:p>
        </p:txBody>
      </p:sp>
      <p:pic>
        <p:nvPicPr>
          <p:cNvPr id="245" name="image36.png" descr="image3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61628" y="2127542"/>
            <a:ext cx="7335516" cy="3065598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25"/>
          <p:cNvSpPr/>
          <p:nvPr/>
        </p:nvSpPr>
        <p:spPr>
          <a:xfrm>
            <a:off x="6781292" y="1222181"/>
            <a:ext cx="3793294" cy="5727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92782">
              <a:defRPr b="1" sz="23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OAK- ATEZOLIZUMAB</a:t>
            </a:r>
          </a:p>
        </p:txBody>
      </p:sp>
      <p:sp>
        <p:nvSpPr>
          <p:cNvPr id="247" name="Shape 278"/>
          <p:cNvSpPr txBox="1"/>
          <p:nvPr/>
        </p:nvSpPr>
        <p:spPr>
          <a:xfrm>
            <a:off x="161717" y="5778682"/>
            <a:ext cx="2054604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Horn et al; JCO; 2017</a:t>
            </a:r>
          </a:p>
        </p:txBody>
      </p:sp>
      <p:sp>
        <p:nvSpPr>
          <p:cNvPr id="248" name="Shape 1484"/>
          <p:cNvSpPr txBox="1"/>
          <p:nvPr/>
        </p:nvSpPr>
        <p:spPr>
          <a:xfrm>
            <a:off x="10072906" y="5325891"/>
            <a:ext cx="2774671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Rittmeyer et al; Lancet; 2016</a:t>
            </a:r>
          </a:p>
        </p:txBody>
      </p:sp>
      <p:sp>
        <p:nvSpPr>
          <p:cNvPr id="249" name="Shape 281"/>
          <p:cNvSpPr txBox="1"/>
          <p:nvPr/>
        </p:nvSpPr>
        <p:spPr>
          <a:xfrm>
            <a:off x="10792648" y="9200135"/>
            <a:ext cx="203641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Reck et al; JCO;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