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theme/theme12.xml" ContentType="application/vnd.openxmlformats-officedocument.theme+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theme/theme13.xml" ContentType="application/vnd.openxmlformats-officedocument.theme+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14.xml" ContentType="application/vnd.openxmlformats-officedocument.theme+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15.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834" r:id="rId2"/>
    <p:sldMasterId id="2147483864" r:id="rId3"/>
    <p:sldMasterId id="2147483895" r:id="rId4"/>
    <p:sldMasterId id="2147483908" r:id="rId5"/>
    <p:sldMasterId id="2147483921" r:id="rId6"/>
    <p:sldMasterId id="2147483933" r:id="rId7"/>
    <p:sldMasterId id="2147483949" r:id="rId8"/>
    <p:sldMasterId id="2147483962" r:id="rId9"/>
    <p:sldMasterId id="2147483975" r:id="rId10"/>
    <p:sldMasterId id="2147484003" r:id="rId11"/>
    <p:sldMasterId id="2147484012" r:id="rId12"/>
    <p:sldMasterId id="2147484109" r:id="rId13"/>
    <p:sldMasterId id="2147484121" r:id="rId14"/>
    <p:sldMasterId id="2147484126" r:id="rId15"/>
    <p:sldMasterId id="2147484139" r:id="rId16"/>
  </p:sldMasterIdLst>
  <p:notesMasterIdLst>
    <p:notesMasterId r:id="rId44"/>
  </p:notesMasterIdLst>
  <p:sldIdLst>
    <p:sldId id="293" r:id="rId17"/>
    <p:sldId id="490" r:id="rId18"/>
    <p:sldId id="473" r:id="rId19"/>
    <p:sldId id="471" r:id="rId20"/>
    <p:sldId id="474" r:id="rId21"/>
    <p:sldId id="499" r:id="rId22"/>
    <p:sldId id="475" r:id="rId23"/>
    <p:sldId id="476" r:id="rId24"/>
    <p:sldId id="472" r:id="rId25"/>
    <p:sldId id="446" r:id="rId26"/>
    <p:sldId id="447" r:id="rId27"/>
    <p:sldId id="491" r:id="rId28"/>
    <p:sldId id="492" r:id="rId29"/>
    <p:sldId id="493" r:id="rId30"/>
    <p:sldId id="479" r:id="rId31"/>
    <p:sldId id="480" r:id="rId32"/>
    <p:sldId id="481" r:id="rId33"/>
    <p:sldId id="482" r:id="rId34"/>
    <p:sldId id="484" r:id="rId35"/>
    <p:sldId id="496" r:id="rId36"/>
    <p:sldId id="497" r:id="rId37"/>
    <p:sldId id="498" r:id="rId38"/>
    <p:sldId id="486" r:id="rId39"/>
    <p:sldId id="487" r:id="rId40"/>
    <p:sldId id="500" r:id="rId41"/>
    <p:sldId id="495" r:id="rId42"/>
    <p:sldId id="488" r:id="rId4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99"/>
    <a:srgbClr val="EDEDF3"/>
    <a:srgbClr val="FFFFCC"/>
    <a:srgbClr val="F8EBD4"/>
    <a:srgbClr val="FEF1CE"/>
    <a:srgbClr val="E6E6EE"/>
    <a:srgbClr val="DFDFE9"/>
    <a:srgbClr val="E1E1FF"/>
    <a:srgbClr val="CCECFF"/>
    <a:srgbClr val="003D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5" d="100"/>
          <a:sy n="105" d="100"/>
        </p:scale>
        <p:origin x="-1014" y="-72"/>
      </p:cViewPr>
      <p:guideLst>
        <p:guide orient="horz" pos="2160"/>
        <p:guide pos="2880"/>
      </p:guideLst>
    </p:cSldViewPr>
  </p:slideViewPr>
  <p:notesTextViewPr>
    <p:cViewPr>
      <p:scale>
        <a:sx n="1" d="1"/>
        <a:sy n="1" d="1"/>
      </p:scale>
      <p:origin x="0" y="0"/>
    </p:cViewPr>
  </p:notesTextViewPr>
  <p:sorterViewPr>
    <p:cViewPr>
      <p:scale>
        <a:sx n="100" d="100"/>
        <a:sy n="100" d="100"/>
      </p:scale>
      <p:origin x="0" y="16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4D46EC-7863-4FCD-8455-B819F91A2D06}" type="datetimeFigureOut">
              <a:rPr lang="it-IT" smtClean="0"/>
              <a:pPr/>
              <a:t>21/06/2016</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CA8F7C-845F-4E92-BC62-59C19E960553}" type="slidenum">
              <a:rPr lang="it-IT" smtClean="0"/>
              <a:pPr/>
              <a:t>‹N›</a:t>
            </a:fld>
            <a:endParaRPr lang="it-IT"/>
          </a:p>
        </p:txBody>
      </p:sp>
    </p:spTree>
    <p:extLst>
      <p:ext uri="{BB962C8B-B14F-4D97-AF65-F5344CB8AC3E}">
        <p14:creationId xmlns:p14="http://schemas.microsoft.com/office/powerpoint/2010/main" val="1120598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TNBC </a:t>
            </a:r>
            <a:r>
              <a:rPr lang="it-IT" dirty="0" err="1" smtClean="0"/>
              <a:t>is</a:t>
            </a:r>
            <a:r>
              <a:rPr lang="it-IT" dirty="0" smtClean="0"/>
              <a:t> a </a:t>
            </a:r>
            <a:r>
              <a:rPr lang="it-IT" dirty="0" err="1" smtClean="0"/>
              <a:t>chemosensitive</a:t>
            </a:r>
            <a:r>
              <a:rPr lang="it-IT" dirty="0" smtClean="0"/>
              <a:t> </a:t>
            </a:r>
            <a:r>
              <a:rPr lang="it-IT" dirty="0" err="1" smtClean="0"/>
              <a:t>disease</a:t>
            </a:r>
            <a:r>
              <a:rPr lang="it-IT" dirty="0" smtClean="0"/>
              <a:t>.</a:t>
            </a:r>
            <a:r>
              <a:rPr lang="it-IT" baseline="0" dirty="0" smtClean="0"/>
              <a:t> </a:t>
            </a:r>
            <a:r>
              <a:rPr lang="it-IT" baseline="0" dirty="0" err="1" smtClean="0"/>
              <a:t>Conventional</a:t>
            </a:r>
            <a:r>
              <a:rPr lang="it-IT" baseline="0" dirty="0" smtClean="0"/>
              <a:t> NACT with a and t </a:t>
            </a:r>
            <a:r>
              <a:rPr lang="it-IT" baseline="0" dirty="0" err="1" smtClean="0"/>
              <a:t>based</a:t>
            </a:r>
            <a:r>
              <a:rPr lang="it-IT" baseline="0" dirty="0" smtClean="0"/>
              <a:t> </a:t>
            </a:r>
            <a:r>
              <a:rPr lang="it-IT" baseline="0" dirty="0" err="1" smtClean="0"/>
              <a:t>regimens</a:t>
            </a:r>
            <a:r>
              <a:rPr lang="it-IT" baseline="0" dirty="0" smtClean="0"/>
              <a:t> </a:t>
            </a:r>
            <a:r>
              <a:rPr lang="it-IT" baseline="0" dirty="0" err="1" smtClean="0"/>
              <a:t>results</a:t>
            </a:r>
            <a:r>
              <a:rPr lang="it-IT" baseline="0" dirty="0" smtClean="0"/>
              <a:t> in </a:t>
            </a:r>
            <a:r>
              <a:rPr lang="it-IT" baseline="0" dirty="0" err="1" smtClean="0"/>
              <a:t>pCR</a:t>
            </a:r>
            <a:r>
              <a:rPr lang="it-IT" baseline="0" dirty="0" smtClean="0"/>
              <a:t> </a:t>
            </a:r>
            <a:r>
              <a:rPr lang="it-IT" baseline="0" dirty="0" err="1" smtClean="0"/>
              <a:t>rates</a:t>
            </a:r>
            <a:r>
              <a:rPr lang="it-IT" baseline="0" dirty="0" smtClean="0"/>
              <a:t> </a:t>
            </a:r>
            <a:r>
              <a:rPr lang="it-IT" baseline="0" dirty="0" err="1" smtClean="0"/>
              <a:t>as</a:t>
            </a:r>
            <a:r>
              <a:rPr lang="it-IT" baseline="0" dirty="0" smtClean="0"/>
              <a:t> high </a:t>
            </a:r>
            <a:r>
              <a:rPr lang="it-IT" baseline="0" dirty="0" err="1" smtClean="0"/>
              <a:t>as</a:t>
            </a:r>
            <a:r>
              <a:rPr lang="it-IT" baseline="0" dirty="0" smtClean="0"/>
              <a:t> 34%, </a:t>
            </a:r>
            <a:r>
              <a:rPr lang="it-IT" baseline="0" dirty="0" err="1" smtClean="0"/>
              <a:t>as</a:t>
            </a:r>
            <a:r>
              <a:rPr lang="it-IT" baseline="0" dirty="0" smtClean="0"/>
              <a:t> for the data from the FDA </a:t>
            </a:r>
            <a:r>
              <a:rPr lang="it-IT" baseline="0" dirty="0" err="1" smtClean="0"/>
              <a:t>metanalysis</a:t>
            </a:r>
            <a:r>
              <a:rPr lang="it-IT" baseline="0" dirty="0" smtClean="0"/>
              <a:t>. </a:t>
            </a:r>
            <a:r>
              <a:rPr lang="it-IT" baseline="0" dirty="0" err="1" smtClean="0"/>
              <a:t>However</a:t>
            </a:r>
            <a:r>
              <a:rPr lang="it-IT" baseline="0" dirty="0" smtClean="0"/>
              <a:t>, </a:t>
            </a:r>
            <a:r>
              <a:rPr lang="it-IT" dirty="0" err="1" smtClean="0"/>
              <a:t>What</a:t>
            </a:r>
            <a:r>
              <a:rPr lang="it-IT" dirty="0" smtClean="0"/>
              <a:t> </a:t>
            </a:r>
            <a:r>
              <a:rPr lang="it-IT" dirty="0" err="1" smtClean="0"/>
              <a:t>is</a:t>
            </a:r>
            <a:r>
              <a:rPr lang="it-IT" baseline="0" dirty="0" smtClean="0"/>
              <a:t> </a:t>
            </a:r>
            <a:r>
              <a:rPr lang="it-IT" baseline="0" dirty="0" err="1" smtClean="0"/>
              <a:t>nowadays</a:t>
            </a:r>
            <a:r>
              <a:rPr lang="it-IT" baseline="0" dirty="0" smtClean="0"/>
              <a:t> </a:t>
            </a:r>
            <a:r>
              <a:rPr lang="it-IT" baseline="0" dirty="0" err="1" smtClean="0"/>
              <a:t>clear</a:t>
            </a:r>
            <a:r>
              <a:rPr lang="it-IT" baseline="0" dirty="0" smtClean="0"/>
              <a:t> </a:t>
            </a:r>
            <a:r>
              <a:rPr lang="it-IT" baseline="0" dirty="0" err="1" smtClean="0"/>
              <a:t>is</a:t>
            </a:r>
            <a:r>
              <a:rPr lang="it-IT" baseline="0" dirty="0" smtClean="0"/>
              <a:t> </a:t>
            </a:r>
            <a:r>
              <a:rPr lang="it-IT" baseline="0" dirty="0" err="1" smtClean="0"/>
              <a:t>that</a:t>
            </a:r>
            <a:r>
              <a:rPr lang="it-IT" baseline="0" dirty="0" smtClean="0"/>
              <a:t> TNBC </a:t>
            </a:r>
            <a:r>
              <a:rPr lang="it-IT" baseline="0" dirty="0" err="1" smtClean="0"/>
              <a:t>pts</a:t>
            </a:r>
            <a:r>
              <a:rPr lang="it-IT" baseline="0" dirty="0" smtClean="0"/>
              <a:t> </a:t>
            </a:r>
            <a:r>
              <a:rPr lang="it-IT" baseline="0" dirty="0" err="1" smtClean="0"/>
              <a:t>who</a:t>
            </a:r>
            <a:r>
              <a:rPr lang="it-IT" baseline="0" dirty="0" smtClean="0"/>
              <a:t> </a:t>
            </a:r>
            <a:r>
              <a:rPr lang="it-IT" baseline="0" dirty="0" err="1" smtClean="0"/>
              <a:t>achieve</a:t>
            </a:r>
            <a:r>
              <a:rPr lang="it-IT" baseline="0" dirty="0" smtClean="0"/>
              <a:t> a </a:t>
            </a:r>
            <a:r>
              <a:rPr lang="it-IT" baseline="0" dirty="0" err="1" smtClean="0"/>
              <a:t>pCR</a:t>
            </a:r>
            <a:r>
              <a:rPr lang="it-IT" baseline="0" dirty="0" smtClean="0"/>
              <a:t> </a:t>
            </a:r>
            <a:r>
              <a:rPr lang="it-IT" baseline="0" dirty="0" err="1" smtClean="0"/>
              <a:t>after</a:t>
            </a:r>
            <a:r>
              <a:rPr lang="it-IT" baseline="0" dirty="0" smtClean="0"/>
              <a:t> NACT can </a:t>
            </a:r>
            <a:r>
              <a:rPr lang="it-IT" baseline="0" dirty="0" err="1" smtClean="0"/>
              <a:t>experience</a:t>
            </a:r>
            <a:r>
              <a:rPr lang="it-IT" baseline="0" dirty="0" smtClean="0"/>
              <a:t> a </a:t>
            </a:r>
            <a:r>
              <a:rPr lang="it-IT" baseline="0" dirty="0" err="1" smtClean="0"/>
              <a:t>good</a:t>
            </a:r>
            <a:r>
              <a:rPr lang="it-IT" baseline="0" dirty="0" smtClean="0"/>
              <a:t> </a:t>
            </a:r>
            <a:r>
              <a:rPr lang="it-IT" baseline="0" dirty="0" err="1" smtClean="0"/>
              <a:t>prognosis</a:t>
            </a:r>
            <a:r>
              <a:rPr lang="it-IT" baseline="0" dirty="0" smtClean="0"/>
              <a:t> and, to the </a:t>
            </a:r>
            <a:r>
              <a:rPr lang="it-IT" baseline="0" dirty="0" err="1" smtClean="0"/>
              <a:t>opposite,those</a:t>
            </a:r>
            <a:r>
              <a:rPr lang="it-IT" baseline="0" dirty="0" smtClean="0"/>
              <a:t> with </a:t>
            </a:r>
            <a:r>
              <a:rPr lang="it-IT" baseline="0" dirty="0" err="1" smtClean="0"/>
              <a:t>residual</a:t>
            </a:r>
            <a:r>
              <a:rPr lang="it-IT" baseline="0" dirty="0" smtClean="0"/>
              <a:t> </a:t>
            </a:r>
            <a:r>
              <a:rPr lang="it-IT" baseline="0" dirty="0" err="1" smtClean="0"/>
              <a:t>disease</a:t>
            </a:r>
            <a:r>
              <a:rPr lang="it-IT" baseline="0" dirty="0" smtClean="0"/>
              <a:t> </a:t>
            </a:r>
            <a:r>
              <a:rPr lang="it-IT" baseline="0" dirty="0" err="1" smtClean="0"/>
              <a:t>have</a:t>
            </a:r>
            <a:r>
              <a:rPr lang="it-IT" baseline="0" dirty="0" smtClean="0"/>
              <a:t> a </a:t>
            </a:r>
            <a:r>
              <a:rPr lang="it-IT" baseline="0" dirty="0" err="1" smtClean="0"/>
              <a:t>particularly</a:t>
            </a:r>
            <a:r>
              <a:rPr lang="it-IT" baseline="0" dirty="0" smtClean="0"/>
              <a:t> </a:t>
            </a:r>
            <a:r>
              <a:rPr lang="it-IT" baseline="0" dirty="0" err="1" smtClean="0"/>
              <a:t>poor</a:t>
            </a:r>
            <a:r>
              <a:rPr lang="it-IT" baseline="0" dirty="0" smtClean="0"/>
              <a:t> </a:t>
            </a:r>
            <a:r>
              <a:rPr lang="it-IT" baseline="0" dirty="0" err="1" smtClean="0"/>
              <a:t>outcome</a:t>
            </a:r>
            <a:r>
              <a:rPr lang="it-IT" baseline="0" dirty="0" smtClean="0"/>
              <a:t>. </a:t>
            </a:r>
            <a:r>
              <a:rPr lang="it-IT" baseline="0" dirty="0" err="1" smtClean="0"/>
              <a:t>Therefore</a:t>
            </a:r>
            <a:r>
              <a:rPr lang="it-IT" baseline="0" dirty="0" smtClean="0"/>
              <a:t>, </a:t>
            </a:r>
            <a:r>
              <a:rPr lang="it-IT" baseline="0" dirty="0" err="1" smtClean="0"/>
              <a:t>there</a:t>
            </a:r>
            <a:r>
              <a:rPr lang="it-IT" baseline="0" dirty="0" smtClean="0"/>
              <a:t> </a:t>
            </a:r>
            <a:r>
              <a:rPr lang="it-IT" baseline="0" dirty="0" err="1" smtClean="0"/>
              <a:t>is</a:t>
            </a:r>
            <a:r>
              <a:rPr lang="it-IT" baseline="0" dirty="0" smtClean="0"/>
              <a:t> the strong </a:t>
            </a:r>
            <a:r>
              <a:rPr lang="it-IT" baseline="0" dirty="0" err="1" smtClean="0"/>
              <a:t>need</a:t>
            </a:r>
            <a:r>
              <a:rPr lang="it-IT" baseline="0" dirty="0" smtClean="0"/>
              <a:t> to </a:t>
            </a:r>
            <a:r>
              <a:rPr lang="it-IT" baseline="0" dirty="0" err="1" smtClean="0"/>
              <a:t>improve</a:t>
            </a:r>
            <a:r>
              <a:rPr lang="it-IT" baseline="0" dirty="0" smtClean="0"/>
              <a:t> the </a:t>
            </a:r>
            <a:r>
              <a:rPr lang="it-IT" baseline="0" dirty="0" err="1" smtClean="0"/>
              <a:t>efficacy</a:t>
            </a:r>
            <a:r>
              <a:rPr lang="it-IT" baseline="0" dirty="0" smtClean="0"/>
              <a:t> of NACT for TNBC to </a:t>
            </a:r>
            <a:r>
              <a:rPr lang="it-IT" baseline="0" dirty="0" err="1" smtClean="0"/>
              <a:t>increase</a:t>
            </a:r>
            <a:r>
              <a:rPr lang="it-IT" baseline="0" dirty="0" smtClean="0"/>
              <a:t> </a:t>
            </a:r>
            <a:r>
              <a:rPr lang="it-IT" baseline="0" dirty="0" err="1" smtClean="0"/>
              <a:t>pCRrate</a:t>
            </a:r>
            <a:r>
              <a:rPr lang="it-IT" baseline="0" dirty="0" smtClean="0"/>
              <a:t>.</a:t>
            </a:r>
            <a:endParaRPr lang="it-IT" dirty="0"/>
          </a:p>
        </p:txBody>
      </p:sp>
      <p:sp>
        <p:nvSpPr>
          <p:cNvPr id="4" name="Segnaposto numero diapositiva 3"/>
          <p:cNvSpPr>
            <a:spLocks noGrp="1"/>
          </p:cNvSpPr>
          <p:nvPr>
            <p:ph type="sldNum" sz="quarter" idx="10"/>
          </p:nvPr>
        </p:nvSpPr>
        <p:spPr/>
        <p:txBody>
          <a:bodyPr/>
          <a:lstStyle/>
          <a:p>
            <a:fld id="{1EB134C8-559F-4A4D-A3A7-CC75435883B5}" type="slidenum">
              <a:rPr lang="it-IT" smtClean="0">
                <a:solidFill>
                  <a:prstClr val="black"/>
                </a:solidFill>
              </a:rPr>
              <a:pPr/>
              <a:t>5</a:t>
            </a:fld>
            <a:endParaRPr lang="it-IT">
              <a:solidFill>
                <a:prstClr val="black"/>
              </a:solidFill>
            </a:endParaRPr>
          </a:p>
        </p:txBody>
      </p:sp>
    </p:spTree>
    <p:extLst>
      <p:ext uri="{BB962C8B-B14F-4D97-AF65-F5344CB8AC3E}">
        <p14:creationId xmlns:p14="http://schemas.microsoft.com/office/powerpoint/2010/main" val="2851787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6"/>
          <p:cNvSpPr>
            <a:spLocks noGrp="1" noChangeArrowheads="1"/>
          </p:cNvSpPr>
          <p:nvPr>
            <p:ph type="sldNum" sz="quarter" idx="5"/>
          </p:nvPr>
        </p:nvSpPr>
        <p:spPr bwMode="auto">
          <a:noFill/>
          <a:ln>
            <a:miter lim="800000"/>
            <a:headEnd/>
            <a:tailEnd/>
          </a:ln>
        </p:spPr>
        <p:txBody>
          <a:bodyPr/>
          <a:lstStyle/>
          <a:p>
            <a:fld id="{8315C222-0C79-2842-9805-4E84C7893727}" type="slidenum">
              <a:rPr lang="it-IT">
                <a:solidFill>
                  <a:srgbClr val="000000"/>
                </a:solidFill>
                <a:latin typeface="Calibri" charset="0"/>
                <a:ea typeface="MS PGothic" pitchFamily="34" charset="-128"/>
                <a:cs typeface="MS PGothic" pitchFamily="34" charset="-128"/>
              </a:rPr>
              <a:pPr/>
              <a:t>6</a:t>
            </a:fld>
            <a:endParaRPr lang="it-IT">
              <a:solidFill>
                <a:srgbClr val="000000"/>
              </a:solidFill>
              <a:latin typeface="Calibri" charset="0"/>
              <a:ea typeface="MS PGothic" pitchFamily="34" charset="-128"/>
              <a:cs typeface="MS PGothic" pitchFamily="34" charset="-128"/>
            </a:endParaRPr>
          </a:p>
        </p:txBody>
      </p:sp>
      <p:sp>
        <p:nvSpPr>
          <p:cNvPr id="63491" name="Rectangle 1"/>
          <p:cNvSpPr>
            <a:spLocks noGrp="1" noRot="1" noChangeAspect="1" noChangeArrowheads="1" noTextEdit="1"/>
          </p:cNvSpPr>
          <p:nvPr>
            <p:ph type="sldImg"/>
          </p:nvPr>
        </p:nvSpPr>
        <p:spPr bwMode="auto">
          <a:xfrm>
            <a:off x="1106488" y="812800"/>
            <a:ext cx="5345112" cy="4008438"/>
          </a:xfrm>
          <a:solidFill>
            <a:srgbClr val="FFFFFF"/>
          </a:solidFill>
          <a:ln>
            <a:solidFill>
              <a:srgbClr val="000000"/>
            </a:solidFill>
            <a:miter lim="800000"/>
            <a:headEnd/>
            <a:tailEnd/>
          </a:ln>
        </p:spPr>
      </p:sp>
      <p:sp>
        <p:nvSpPr>
          <p:cNvPr id="63492" name="Rectangle 2"/>
          <p:cNvSpPr>
            <a:spLocks noGrp="1" noChangeArrowheads="1"/>
          </p:cNvSpPr>
          <p:nvPr>
            <p:ph type="body" idx="1"/>
          </p:nvPr>
        </p:nvSpPr>
        <p:spPr bwMode="auto">
          <a:xfrm>
            <a:off x="755650" y="5078413"/>
            <a:ext cx="6048375" cy="4811712"/>
          </a:xfrm>
          <a:noFill/>
        </p:spPr>
        <p:txBody>
          <a:bodyPr wrap="none" numCol="1" anchor="ctr" anchorCtr="0" compatLnSpc="1">
            <a:prstTxWarp prst="textNoShape">
              <a:avLst/>
            </a:prstTxWarp>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it-IT" smtClean="0"/>
              <a:t>Summarizing this we can conclude, that there is certainly more clinical utility in performing SLNB after than before NACT. SLNB as a dignostic tool is not quite as effective as it is before NACT. But we do not yet have data on the oncologic outcome of SLNB after NACT regarding DF and OS.</a:t>
            </a:r>
          </a:p>
        </p:txBody>
      </p:sp>
      <p:sp>
        <p:nvSpPr>
          <p:cNvPr id="5530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8B47512-80E9-495E-8366-3B4E0AB92588}" type="slidenum">
              <a:rPr lang="de-DE" altLang="it-IT">
                <a:solidFill>
                  <a:prstClr val="black"/>
                </a:solidFill>
                <a:latin typeface="Calibri" pitchFamily="34" charset="0"/>
              </a:rPr>
              <a:pPr eaLnBrk="1" hangingPunct="1"/>
              <a:t>11</a:t>
            </a:fld>
            <a:endParaRPr lang="de-DE" altLang="it-IT">
              <a:solidFill>
                <a:prstClr val="black"/>
              </a:solidFill>
              <a:latin typeface="Calibri" pitchFamily="34" charset="0"/>
            </a:endParaRPr>
          </a:p>
        </p:txBody>
      </p:sp>
    </p:spTree>
    <p:extLst>
      <p:ext uri="{BB962C8B-B14F-4D97-AF65-F5344CB8AC3E}">
        <p14:creationId xmlns:p14="http://schemas.microsoft.com/office/powerpoint/2010/main" val="1052918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VACP: </a:t>
            </a:r>
            <a:r>
              <a:rPr lang="it-IT" dirty="0" err="1" smtClean="0"/>
              <a:t>Vincristina</a:t>
            </a:r>
            <a:r>
              <a:rPr lang="it-IT" dirty="0" smtClean="0"/>
              <a:t>, </a:t>
            </a:r>
            <a:r>
              <a:rPr lang="it-IT" dirty="0" err="1" smtClean="0"/>
              <a:t>Doxo</a:t>
            </a:r>
            <a:r>
              <a:rPr lang="it-IT" dirty="0" smtClean="0"/>
              <a:t>,</a:t>
            </a:r>
            <a:r>
              <a:rPr lang="it-IT" baseline="0" dirty="0" smtClean="0"/>
              <a:t> Ciclo, Prednisone</a:t>
            </a:r>
          </a:p>
          <a:p>
            <a:r>
              <a:rPr lang="it-IT" baseline="0" dirty="0" err="1" smtClean="0"/>
              <a:t>Vinblastina</a:t>
            </a:r>
            <a:r>
              <a:rPr lang="it-IT" baseline="0" dirty="0" smtClean="0"/>
              <a:t> </a:t>
            </a:r>
            <a:r>
              <a:rPr lang="it-IT" baseline="0" dirty="0" err="1" smtClean="0"/>
              <a:t>Metotherxate</a:t>
            </a:r>
            <a:r>
              <a:rPr lang="it-IT" baseline="0" dirty="0" smtClean="0"/>
              <a:t> Fluoro</a:t>
            </a:r>
          </a:p>
          <a:p>
            <a:endParaRPr lang="it-IT" baseline="0" dirty="0" smtClean="0"/>
          </a:p>
          <a:p>
            <a:r>
              <a:rPr lang="it-IT" baseline="0" dirty="0" smtClean="0"/>
              <a:t>DOXO-TXT </a:t>
            </a:r>
            <a:r>
              <a:rPr lang="it-IT" baseline="0" dirty="0" smtClean="0">
                <a:sym typeface="Wingdings" pitchFamily="2" charset="2"/>
              </a:rPr>
              <a:t> CMF</a:t>
            </a:r>
            <a:endParaRPr lang="it-IT" dirty="0"/>
          </a:p>
        </p:txBody>
      </p:sp>
      <p:sp>
        <p:nvSpPr>
          <p:cNvPr id="4" name="Segnaposto numero diapositiva 3"/>
          <p:cNvSpPr>
            <a:spLocks noGrp="1"/>
          </p:cNvSpPr>
          <p:nvPr>
            <p:ph type="sldNum" sz="quarter" idx="10"/>
          </p:nvPr>
        </p:nvSpPr>
        <p:spPr/>
        <p:txBody>
          <a:bodyPr/>
          <a:lstStyle/>
          <a:p>
            <a:fld id="{DAE8F76F-27E6-4554-8842-5BC69016A2C0}" type="slidenum">
              <a:rPr lang="it-IT" smtClean="0">
                <a:solidFill>
                  <a:prstClr val="black"/>
                </a:solidFill>
              </a:rPr>
              <a:pPr/>
              <a:t>19</a:t>
            </a:fld>
            <a:endParaRPr lang="it-IT">
              <a:solidFill>
                <a:prstClr val="black"/>
              </a:solidFill>
            </a:endParaRPr>
          </a:p>
        </p:txBody>
      </p:sp>
    </p:spTree>
    <p:extLst>
      <p:ext uri="{BB962C8B-B14F-4D97-AF65-F5344CB8AC3E}">
        <p14:creationId xmlns:p14="http://schemas.microsoft.com/office/powerpoint/2010/main" val="942088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6" name="Slide Number Placeholder 5"/>
          <p:cNvSpPr>
            <a:spLocks noGrp="1"/>
          </p:cNvSpPr>
          <p:nvPr>
            <p:ph type="sldNum" sz="quarter" idx="10"/>
          </p:nvPr>
        </p:nvSpPr>
        <p:spPr/>
        <p:txBody>
          <a:bodyPr/>
          <a:lstStyle/>
          <a:p>
            <a:fld id="{13C9CBBF-8D98-4A4B-9AE3-BE93337D8E45}" type="slidenum">
              <a:rPr lang="en-GB" smtClean="0">
                <a:solidFill>
                  <a:prstClr val="black"/>
                </a:solidFill>
              </a:rPr>
              <a:pPr/>
              <a:t>24</a:t>
            </a:fld>
            <a:endParaRPr lang="en-GB" dirty="0">
              <a:solidFill>
                <a:prstClr val="black"/>
              </a:solidFill>
            </a:endParaRPr>
          </a:p>
        </p:txBody>
      </p:sp>
    </p:spTree>
    <p:extLst>
      <p:ext uri="{BB962C8B-B14F-4D97-AF65-F5344CB8AC3E}">
        <p14:creationId xmlns:p14="http://schemas.microsoft.com/office/powerpoint/2010/main" val="1085894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4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CFB641-FEBB-4320-A407-BA50C3FB56C2}"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471399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DF5BFA-7253-481E-A8EA-49A6352DB206}"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28786865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7137426D-515C-4276-8348-6314F2774050}" type="datetimeFigureOut">
              <a:rPr lang="it-IT" smtClean="0">
                <a:solidFill>
                  <a:prstClr val="black">
                    <a:tint val="75000"/>
                  </a:prstClr>
                </a:solidFill>
              </a:rPr>
              <a:pPr/>
              <a:t>21/06/2016</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298CE0FB-5F8C-44E9-8DF8-44BD8CC1A74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94742116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7137426D-515C-4276-8348-6314F2774050}" type="datetimeFigureOut">
              <a:rPr lang="it-IT" smtClean="0">
                <a:solidFill>
                  <a:prstClr val="black">
                    <a:tint val="75000"/>
                  </a:prstClr>
                </a:solidFill>
              </a:rPr>
              <a:pPr/>
              <a:t>21/06/2016</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298CE0FB-5F8C-44E9-8DF8-44BD8CC1A74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62273038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9"/>
          <p:cNvSpPr>
            <a:spLocks noGrp="1"/>
          </p:cNvSpPr>
          <p:nvPr>
            <p:ph type="body" sz="quarter" idx="13"/>
          </p:nvPr>
        </p:nvSpPr>
        <p:spPr>
          <a:xfrm>
            <a:off x="0" y="6356350"/>
            <a:ext cx="4572000" cy="501650"/>
          </a:xfrm>
        </p:spPr>
        <p:txBody>
          <a:bodyPr anchor="ctr">
            <a:normAutofit/>
          </a:bodyPr>
          <a:lstStyle>
            <a:lvl1pPr marL="0" indent="-182880">
              <a:spcBef>
                <a:spcPts val="0"/>
              </a:spcBef>
              <a:buNone/>
              <a:defRPr sz="1100" b="1">
                <a:solidFill>
                  <a:schemeClr val="tx1">
                    <a:lumMod val="50000"/>
                    <a:lumOff val="50000"/>
                  </a:schemeClr>
                </a:solidFill>
                <a:latin typeface="Arial"/>
                <a:cs typeface="Arial"/>
              </a:defRPr>
            </a:lvl1pPr>
          </a:lstStyle>
          <a:p>
            <a:pPr lvl="0"/>
            <a:r>
              <a:rPr lang="en-US" smtClean="0"/>
              <a:t>Click to edit Master text styles</a:t>
            </a:r>
          </a:p>
        </p:txBody>
      </p:sp>
      <p:sp>
        <p:nvSpPr>
          <p:cNvPr id="5" name="Slide Number Placeholder 5"/>
          <p:cNvSpPr>
            <a:spLocks noGrp="1"/>
          </p:cNvSpPr>
          <p:nvPr>
            <p:ph type="sldNum" sz="quarter" idx="14"/>
          </p:nvPr>
        </p:nvSpPr>
        <p:spPr/>
        <p:txBody>
          <a:bodyPr/>
          <a:lstStyle>
            <a:lvl1pPr>
              <a:defRPr/>
            </a:lvl1pPr>
          </a:lstStyle>
          <a:p>
            <a:fld id="{853F6FBA-7B76-4630-93CC-212DCED3E22B}" type="slidenum">
              <a:rPr lang="it-IT" altLang="it-IT">
                <a:solidFill>
                  <a:prstClr val="black">
                    <a:tint val="75000"/>
                  </a:prstClr>
                </a:solidFill>
              </a:rPr>
              <a:pPr/>
              <a:t>‹N›</a:t>
            </a:fld>
            <a:endParaRPr lang="it-IT" altLang="it-IT">
              <a:solidFill>
                <a:prstClr val="black">
                  <a:tint val="75000"/>
                </a:prstClr>
              </a:solidFill>
            </a:endParaRPr>
          </a:p>
        </p:txBody>
      </p:sp>
    </p:spTree>
    <p:extLst>
      <p:ext uri="{BB962C8B-B14F-4D97-AF65-F5344CB8AC3E}">
        <p14:creationId xmlns:p14="http://schemas.microsoft.com/office/powerpoint/2010/main" val="312587716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137426D-515C-4276-8348-6314F2774050}" type="datetimeFigureOut">
              <a:rPr lang="it-IT" smtClean="0">
                <a:solidFill>
                  <a:prstClr val="black">
                    <a:tint val="75000"/>
                  </a:prstClr>
                </a:solidFill>
              </a:rPr>
              <a:pPr/>
              <a:t>21/06/2016</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298CE0FB-5F8C-44E9-8DF8-44BD8CC1A74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35395159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7137426D-515C-4276-8348-6314F2774050}" type="datetimeFigureOut">
              <a:rPr lang="it-IT" smtClean="0">
                <a:solidFill>
                  <a:prstClr val="black">
                    <a:tint val="75000"/>
                  </a:prstClr>
                </a:solidFill>
              </a:rPr>
              <a:pPr/>
              <a:t>21/06/2016</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298CE0FB-5F8C-44E9-8DF8-44BD8CC1A74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68554906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7137426D-515C-4276-8348-6314F2774050}" type="datetimeFigureOut">
              <a:rPr lang="it-IT" smtClean="0">
                <a:solidFill>
                  <a:prstClr val="black">
                    <a:tint val="75000"/>
                  </a:prstClr>
                </a:solidFill>
              </a:rPr>
              <a:pPr/>
              <a:t>21/06/2016</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298CE0FB-5F8C-44E9-8DF8-44BD8CC1A74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77575997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7137426D-515C-4276-8348-6314F2774050}" type="datetimeFigureOut">
              <a:rPr lang="it-IT" smtClean="0">
                <a:solidFill>
                  <a:prstClr val="black">
                    <a:tint val="75000"/>
                  </a:prstClr>
                </a:solidFill>
              </a:rPr>
              <a:pPr/>
              <a:t>21/06/2016</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298CE0FB-5F8C-44E9-8DF8-44BD8CC1A74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785521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7137426D-515C-4276-8348-6314F2774050}" type="datetimeFigureOut">
              <a:rPr lang="it-IT" smtClean="0">
                <a:solidFill>
                  <a:prstClr val="black">
                    <a:tint val="75000"/>
                  </a:prstClr>
                </a:solidFill>
              </a:rPr>
              <a:pPr/>
              <a:t>21/06/2016</a:t>
            </a:fld>
            <a:endParaRPr lang="it-IT">
              <a:solidFill>
                <a:prstClr val="black">
                  <a:tint val="75000"/>
                </a:prstClr>
              </a:solidFill>
            </a:endParaRPr>
          </a:p>
        </p:txBody>
      </p:sp>
      <p:sp>
        <p:nvSpPr>
          <p:cNvPr id="8" name="Footer Placeholder 7"/>
          <p:cNvSpPr>
            <a:spLocks noGrp="1"/>
          </p:cNvSpPr>
          <p:nvPr>
            <p:ph type="ftr" sz="quarter" idx="11"/>
          </p:nvPr>
        </p:nvSpPr>
        <p:spPr/>
        <p:txBody>
          <a:bodyPr/>
          <a:lstStyle/>
          <a:p>
            <a:endParaRPr lang="it-IT">
              <a:solidFill>
                <a:prstClr val="black">
                  <a:tint val="75000"/>
                </a:prstClr>
              </a:solidFill>
            </a:endParaRPr>
          </a:p>
        </p:txBody>
      </p:sp>
      <p:sp>
        <p:nvSpPr>
          <p:cNvPr id="9" name="Slide Number Placeholder 8"/>
          <p:cNvSpPr>
            <a:spLocks noGrp="1"/>
          </p:cNvSpPr>
          <p:nvPr>
            <p:ph type="sldNum" sz="quarter" idx="12"/>
          </p:nvPr>
        </p:nvSpPr>
        <p:spPr/>
        <p:txBody>
          <a:bodyPr/>
          <a:lstStyle/>
          <a:p>
            <a:fld id="{298CE0FB-5F8C-44E9-8DF8-44BD8CC1A74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82990317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7137426D-515C-4276-8348-6314F2774050}" type="datetimeFigureOut">
              <a:rPr lang="it-IT" smtClean="0">
                <a:solidFill>
                  <a:prstClr val="black">
                    <a:tint val="75000"/>
                  </a:prstClr>
                </a:solidFill>
              </a:rPr>
              <a:pPr/>
              <a:t>21/06/2016</a:t>
            </a:fld>
            <a:endParaRPr lang="it-IT">
              <a:solidFill>
                <a:prstClr val="black">
                  <a:tint val="75000"/>
                </a:prstClr>
              </a:solidFill>
            </a:endParaRPr>
          </a:p>
        </p:txBody>
      </p:sp>
      <p:sp>
        <p:nvSpPr>
          <p:cNvPr id="4" name="Footer Placeholder 3"/>
          <p:cNvSpPr>
            <a:spLocks noGrp="1"/>
          </p:cNvSpPr>
          <p:nvPr>
            <p:ph type="ftr" sz="quarter" idx="11"/>
          </p:nvPr>
        </p:nvSpPr>
        <p:spPr/>
        <p:txBody>
          <a:bodyPr/>
          <a:lstStyle/>
          <a:p>
            <a:endParaRPr lang="it-IT">
              <a:solidFill>
                <a:prstClr val="black">
                  <a:tint val="75000"/>
                </a:prstClr>
              </a:solidFill>
            </a:endParaRPr>
          </a:p>
        </p:txBody>
      </p:sp>
      <p:sp>
        <p:nvSpPr>
          <p:cNvPr id="5" name="Slide Number Placeholder 4"/>
          <p:cNvSpPr>
            <a:spLocks noGrp="1"/>
          </p:cNvSpPr>
          <p:nvPr>
            <p:ph type="sldNum" sz="quarter" idx="12"/>
          </p:nvPr>
        </p:nvSpPr>
        <p:spPr/>
        <p:txBody>
          <a:bodyPr/>
          <a:lstStyle/>
          <a:p>
            <a:fld id="{298CE0FB-5F8C-44E9-8DF8-44BD8CC1A74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9865705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37426D-515C-4276-8348-6314F2774050}" type="datetimeFigureOut">
              <a:rPr lang="it-IT" smtClean="0">
                <a:solidFill>
                  <a:prstClr val="black">
                    <a:tint val="75000"/>
                  </a:prstClr>
                </a:solidFill>
              </a:rPr>
              <a:pPr/>
              <a:t>21/06/2016</a:t>
            </a:fld>
            <a:endParaRPr lang="it-IT">
              <a:solidFill>
                <a:prstClr val="black">
                  <a:tint val="75000"/>
                </a:prstClr>
              </a:solidFill>
            </a:endParaRPr>
          </a:p>
        </p:txBody>
      </p:sp>
      <p:sp>
        <p:nvSpPr>
          <p:cNvPr id="3" name="Footer Placeholder 2"/>
          <p:cNvSpPr>
            <a:spLocks noGrp="1"/>
          </p:cNvSpPr>
          <p:nvPr>
            <p:ph type="ftr" sz="quarter" idx="11"/>
          </p:nvPr>
        </p:nvSpPr>
        <p:spPr/>
        <p:txBody>
          <a:bodyPr/>
          <a:lstStyle/>
          <a:p>
            <a:endParaRPr lang="it-IT">
              <a:solidFill>
                <a:prstClr val="black">
                  <a:tint val="75000"/>
                </a:prstClr>
              </a:solidFill>
            </a:endParaRPr>
          </a:p>
        </p:txBody>
      </p:sp>
      <p:sp>
        <p:nvSpPr>
          <p:cNvPr id="4" name="Slide Number Placeholder 3"/>
          <p:cNvSpPr>
            <a:spLocks noGrp="1"/>
          </p:cNvSpPr>
          <p:nvPr>
            <p:ph type="sldNum" sz="quarter" idx="12"/>
          </p:nvPr>
        </p:nvSpPr>
        <p:spPr/>
        <p:txBody>
          <a:bodyPr/>
          <a:lstStyle/>
          <a:p>
            <a:fld id="{298CE0FB-5F8C-44E9-8DF8-44BD8CC1A74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1926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5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5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EFA982-0085-4C16-BEDF-170E9AB5E396}"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40594264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7137426D-515C-4276-8348-6314F2774050}" type="datetimeFigureOut">
              <a:rPr lang="it-IT" smtClean="0">
                <a:solidFill>
                  <a:prstClr val="black">
                    <a:tint val="75000"/>
                  </a:prstClr>
                </a:solidFill>
              </a:rPr>
              <a:pPr/>
              <a:t>21/06/2016</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298CE0FB-5F8C-44E9-8DF8-44BD8CC1A74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01264616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7137426D-515C-4276-8348-6314F2774050}" type="datetimeFigureOut">
              <a:rPr lang="it-IT" smtClean="0">
                <a:solidFill>
                  <a:prstClr val="black">
                    <a:tint val="75000"/>
                  </a:prstClr>
                </a:solidFill>
              </a:rPr>
              <a:pPr/>
              <a:t>21/06/2016</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298CE0FB-5F8C-44E9-8DF8-44BD8CC1A74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79880586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7137426D-515C-4276-8348-6314F2774050}" type="datetimeFigureOut">
              <a:rPr lang="it-IT" smtClean="0">
                <a:solidFill>
                  <a:prstClr val="black">
                    <a:tint val="75000"/>
                  </a:prstClr>
                </a:solidFill>
              </a:rPr>
              <a:pPr/>
              <a:t>21/06/2016</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298CE0FB-5F8C-44E9-8DF8-44BD8CC1A74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95234121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7137426D-515C-4276-8348-6314F2774050}" type="datetimeFigureOut">
              <a:rPr lang="it-IT" smtClean="0">
                <a:solidFill>
                  <a:prstClr val="black">
                    <a:tint val="75000"/>
                  </a:prstClr>
                </a:solidFill>
              </a:rPr>
              <a:pPr/>
              <a:t>21/06/2016</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298CE0FB-5F8C-44E9-8DF8-44BD8CC1A74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48051978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9"/>
          <p:cNvSpPr>
            <a:spLocks noGrp="1"/>
          </p:cNvSpPr>
          <p:nvPr>
            <p:ph type="body" sz="quarter" idx="13"/>
          </p:nvPr>
        </p:nvSpPr>
        <p:spPr>
          <a:xfrm>
            <a:off x="0" y="6356350"/>
            <a:ext cx="4572000" cy="501650"/>
          </a:xfrm>
        </p:spPr>
        <p:txBody>
          <a:bodyPr anchor="ctr">
            <a:normAutofit/>
          </a:bodyPr>
          <a:lstStyle>
            <a:lvl1pPr marL="0" indent="-182880">
              <a:spcBef>
                <a:spcPts val="0"/>
              </a:spcBef>
              <a:buNone/>
              <a:defRPr sz="1100" b="1">
                <a:solidFill>
                  <a:schemeClr val="tx1">
                    <a:lumMod val="50000"/>
                    <a:lumOff val="50000"/>
                  </a:schemeClr>
                </a:solidFill>
                <a:latin typeface="Arial"/>
                <a:cs typeface="Arial"/>
              </a:defRPr>
            </a:lvl1pPr>
          </a:lstStyle>
          <a:p>
            <a:pPr lvl="0"/>
            <a:r>
              <a:rPr lang="en-US" smtClean="0"/>
              <a:t>Click to edit Master text styles</a:t>
            </a:r>
          </a:p>
        </p:txBody>
      </p:sp>
      <p:sp>
        <p:nvSpPr>
          <p:cNvPr id="5" name="Slide Number Placeholder 5"/>
          <p:cNvSpPr>
            <a:spLocks noGrp="1"/>
          </p:cNvSpPr>
          <p:nvPr>
            <p:ph type="sldNum" sz="quarter" idx="14"/>
          </p:nvPr>
        </p:nvSpPr>
        <p:spPr/>
        <p:txBody>
          <a:bodyPr/>
          <a:lstStyle>
            <a:lvl1pPr>
              <a:defRPr/>
            </a:lvl1pPr>
          </a:lstStyle>
          <a:p>
            <a:fld id="{853F6FBA-7B76-4630-93CC-212DCED3E22B}" type="slidenum">
              <a:rPr lang="it-IT" altLang="it-IT">
                <a:solidFill>
                  <a:prstClr val="black">
                    <a:tint val="75000"/>
                  </a:prstClr>
                </a:solidFill>
              </a:rPr>
              <a:pPr/>
              <a:t>‹N›</a:t>
            </a:fld>
            <a:endParaRPr lang="it-IT" altLang="it-IT">
              <a:solidFill>
                <a:prstClr val="black">
                  <a:tint val="75000"/>
                </a:prstClr>
              </a:solidFill>
            </a:endParaRPr>
          </a:p>
        </p:txBody>
      </p:sp>
    </p:spTree>
    <p:extLst>
      <p:ext uri="{BB962C8B-B14F-4D97-AF65-F5344CB8AC3E}">
        <p14:creationId xmlns:p14="http://schemas.microsoft.com/office/powerpoint/2010/main" val="31757228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extBox 1"/>
          <p:cNvSpPr txBox="1"/>
          <p:nvPr userDrawn="1"/>
        </p:nvSpPr>
        <p:spPr>
          <a:xfrm>
            <a:off x="4606836" y="6549631"/>
            <a:ext cx="1258678" cy="200055"/>
          </a:xfrm>
          <a:prstGeom prst="rect">
            <a:avLst/>
          </a:prstGeom>
          <a:noFill/>
        </p:spPr>
        <p:txBody>
          <a:bodyPr wrap="none" rtlCol="0">
            <a:spAutoFit/>
          </a:bodyPr>
          <a:lstStyle/>
          <a:p>
            <a:pPr defTabSz="457200"/>
            <a:r>
              <a:rPr lang="en-GB" sz="700" b="1" dirty="0" smtClean="0">
                <a:solidFill>
                  <a:prstClr val="white">
                    <a:lumMod val="65000"/>
                  </a:prstClr>
                </a:solidFill>
                <a:ea typeface="ＭＳ Ｐゴシック" pitchFamily="-105" charset="-128"/>
              </a:rPr>
              <a:t>Date of expiry: October 2014</a:t>
            </a:r>
            <a:endParaRPr lang="en-GB" sz="700" b="1" dirty="0">
              <a:solidFill>
                <a:prstClr val="white">
                  <a:lumMod val="65000"/>
                </a:prstClr>
              </a:solidFill>
              <a:ea typeface="ＭＳ Ｐゴシック" pitchFamily="-105" charset="-128"/>
            </a:endParaRPr>
          </a:p>
        </p:txBody>
      </p:sp>
    </p:spTree>
    <p:extLst>
      <p:ext uri="{BB962C8B-B14F-4D97-AF65-F5344CB8AC3E}">
        <p14:creationId xmlns:p14="http://schemas.microsoft.com/office/powerpoint/2010/main" val="405373290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Content Placeholder 2"/>
          <p:cNvSpPr>
            <a:spLocks noGrp="1"/>
          </p:cNvSpPr>
          <p:nvPr>
            <p:ph idx="1"/>
          </p:nvPr>
        </p:nvSpPr>
        <p:spPr>
          <a:xfrm>
            <a:off x="457200" y="1331259"/>
            <a:ext cx="8229600" cy="4629274"/>
          </a:xfrm>
        </p:spPr>
        <p:txBody>
          <a:bodyPr/>
          <a:lstStyle>
            <a:lvl1pPr>
              <a:spcBef>
                <a:spcPts val="1200"/>
              </a:spcBef>
              <a:buClr>
                <a:schemeClr val="accent1"/>
              </a:buClr>
              <a:defRPr>
                <a:solidFill>
                  <a:schemeClr val="tx2"/>
                </a:solidFill>
              </a:defRPr>
            </a:lvl1pPr>
            <a:lvl2pPr>
              <a:spcBef>
                <a:spcPts val="1200"/>
              </a:spcBef>
              <a:buClr>
                <a:schemeClr val="accent1"/>
              </a:buClr>
              <a:defRPr>
                <a:solidFill>
                  <a:schemeClr val="tx2"/>
                </a:solidFill>
              </a:defRPr>
            </a:lvl2pPr>
            <a:lvl3pPr>
              <a:spcBef>
                <a:spcPts val="1200"/>
              </a:spcBef>
              <a:buClr>
                <a:schemeClr val="accent1"/>
              </a:buClr>
              <a:defRPr>
                <a:solidFill>
                  <a:schemeClr val="tx2"/>
                </a:solidFill>
              </a:defRPr>
            </a:lvl3pPr>
            <a:lvl4pPr>
              <a:spcBef>
                <a:spcPts val="1200"/>
              </a:spcBef>
              <a:buClr>
                <a:schemeClr val="accent1"/>
              </a:buClr>
              <a:defRPr>
                <a:solidFill>
                  <a:schemeClr val="tx2"/>
                </a:solidFill>
              </a:defRPr>
            </a:lvl4pPr>
            <a:lvl5pPr>
              <a:spcBef>
                <a:spcPts val="1200"/>
              </a:spcBef>
              <a:buClr>
                <a:schemeClr val="accent1"/>
              </a:buClr>
              <a:defRPr>
                <a:solidFill>
                  <a:schemeClr val="tx2"/>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Slide Number Placeholder 5"/>
          <p:cNvSpPr>
            <a:spLocks noGrp="1"/>
          </p:cNvSpPr>
          <p:nvPr>
            <p:ph type="sldNum" sz="quarter" idx="12"/>
          </p:nvPr>
        </p:nvSpPr>
        <p:spPr>
          <a:xfrm>
            <a:off x="7973786" y="6495143"/>
            <a:ext cx="713014" cy="362857"/>
          </a:xfrm>
          <a:prstGeom prst="rect">
            <a:avLst/>
          </a:prstGeom>
        </p:spPr>
        <p:txBody>
          <a:bodyPr anchor="ctr" anchorCtr="0"/>
          <a:lstStyle>
            <a:lvl1pPr>
              <a:defRPr sz="1000" b="0" i="0">
                <a:solidFill>
                  <a:schemeClr val="tx2"/>
                </a:solidFill>
                <a:latin typeface="Corbel"/>
                <a:cs typeface="Corbel"/>
              </a:defRPr>
            </a:lvl1pPr>
          </a:lstStyle>
          <a:p>
            <a:fld id="{B7E011C6-2037-8A43-9D46-5D6B1A9344D8}" type="slidenum">
              <a:rPr lang="en-US" smtClean="0">
                <a:solidFill>
                  <a:srgbClr val="3D53A0"/>
                </a:solidFill>
              </a:rPr>
              <a:pPr/>
              <a:t>‹N›</a:t>
            </a:fld>
            <a:endParaRPr lang="en-US" dirty="0">
              <a:solidFill>
                <a:srgbClr val="3D53A0"/>
              </a:solidFill>
            </a:endParaRPr>
          </a:p>
        </p:txBody>
      </p:sp>
      <p:sp>
        <p:nvSpPr>
          <p:cNvPr id="10" name="Text Placeholder 9"/>
          <p:cNvSpPr>
            <a:spLocks noGrp="1"/>
          </p:cNvSpPr>
          <p:nvPr>
            <p:ph type="body" sz="quarter" idx="13" hasCustomPrompt="1"/>
          </p:nvPr>
        </p:nvSpPr>
        <p:spPr>
          <a:xfrm>
            <a:off x="457200" y="6447743"/>
            <a:ext cx="8229600" cy="209550"/>
          </a:xfrm>
        </p:spPr>
        <p:txBody>
          <a:bodyPr bIns="0" anchor="b"/>
          <a:lstStyle>
            <a:lvl1pPr marL="0" indent="0">
              <a:buFontTx/>
              <a:buNone/>
              <a:defRPr sz="1000"/>
            </a:lvl1pPr>
          </a:lstStyle>
          <a:p>
            <a:pPr lvl="0"/>
            <a:r>
              <a:rPr lang="en-GB" dirty="0" smtClean="0"/>
              <a:t>Insert References</a:t>
            </a:r>
          </a:p>
        </p:txBody>
      </p:sp>
      <p:sp>
        <p:nvSpPr>
          <p:cNvPr id="12" name="Text Placeholder 9"/>
          <p:cNvSpPr>
            <a:spLocks noGrp="1"/>
          </p:cNvSpPr>
          <p:nvPr>
            <p:ph type="body" sz="quarter" idx="15" hasCustomPrompt="1"/>
          </p:nvPr>
        </p:nvSpPr>
        <p:spPr>
          <a:xfrm>
            <a:off x="457200" y="6238193"/>
            <a:ext cx="8229600" cy="209550"/>
          </a:xfrm>
        </p:spPr>
        <p:txBody>
          <a:bodyPr bIns="0" anchor="b"/>
          <a:lstStyle>
            <a:lvl1pPr marL="0" indent="0">
              <a:buFontTx/>
              <a:buNone/>
              <a:defRPr sz="900" baseline="0"/>
            </a:lvl1pPr>
          </a:lstStyle>
          <a:p>
            <a:pPr lvl="0"/>
            <a:r>
              <a:rPr lang="en-GB" dirty="0" smtClean="0"/>
              <a:t>Insert  footnote</a:t>
            </a:r>
          </a:p>
        </p:txBody>
      </p:sp>
      <p:sp>
        <p:nvSpPr>
          <p:cNvPr id="11" name="Text Placeholder 9"/>
          <p:cNvSpPr txBox="1">
            <a:spLocks/>
          </p:cNvSpPr>
          <p:nvPr userDrawn="1"/>
        </p:nvSpPr>
        <p:spPr>
          <a:xfrm>
            <a:off x="457198" y="6664604"/>
            <a:ext cx="3775167" cy="193396"/>
          </a:xfrm>
          <a:prstGeom prst="rect">
            <a:avLst/>
          </a:prstGeom>
        </p:spPr>
        <p:txBody>
          <a:bodyPr anchor="ctr" anchorCtr="0"/>
          <a:lstStyle>
            <a:lvl1pPr>
              <a:buFontTx/>
              <a:buNone/>
              <a:defRPr lang="en-GB" sz="1000" b="0" i="0" kern="1200" baseline="0" dirty="0" smtClean="0">
                <a:solidFill>
                  <a:schemeClr val="tx1"/>
                </a:solidFill>
                <a:latin typeface="Calibri" pitchFamily="34" charset="0"/>
                <a:ea typeface="+mn-ea"/>
                <a:cs typeface="Calibri" pitchFamily="34" charset="0"/>
              </a:defRPr>
            </a:lvl1pPr>
          </a:lstStyle>
          <a:p>
            <a:pPr marL="342900" indent="-342900" defTabSz="457200">
              <a:spcBef>
                <a:spcPct val="20000"/>
              </a:spcBef>
              <a:buClr>
                <a:srgbClr val="C41268"/>
              </a:buClr>
              <a:defRPr/>
            </a:pPr>
            <a:r>
              <a:rPr sz="800">
                <a:solidFill>
                  <a:srgbClr val="58595B"/>
                </a:solidFill>
              </a:rPr>
              <a:t>ONCE/LPD/0062/13. Date of preparation: October 2013. Date of expiry: October 2014.</a:t>
            </a:r>
          </a:p>
        </p:txBody>
      </p:sp>
    </p:spTree>
    <p:extLst>
      <p:ext uri="{BB962C8B-B14F-4D97-AF65-F5344CB8AC3E}">
        <p14:creationId xmlns:p14="http://schemas.microsoft.com/office/powerpoint/2010/main" val="77385249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311400"/>
            <a:ext cx="6536267" cy="3395133"/>
          </a:xfrm>
        </p:spPr>
        <p:txBody>
          <a:bodyPr lIns="0" tIns="0" rIns="0" bIns="0" anchor="t" anchorCtr="0"/>
          <a:lstStyle>
            <a:lvl1pPr algn="l">
              <a:defRPr sz="3600" b="0" cap="none">
                <a:solidFill>
                  <a:schemeClr val="accent1"/>
                </a:solidFill>
              </a:defRPr>
            </a:lvl1pPr>
          </a:lstStyle>
          <a:p>
            <a:r>
              <a:rPr lang="en-GB" dirty="0" smtClean="0"/>
              <a:t>Click to edit section header</a:t>
            </a:r>
            <a:endParaRPr lang="en-US" dirty="0"/>
          </a:p>
        </p:txBody>
      </p:sp>
      <p:sp>
        <p:nvSpPr>
          <p:cNvPr id="4" name="Slide Number Placeholder 5"/>
          <p:cNvSpPr>
            <a:spLocks noGrp="1"/>
          </p:cNvSpPr>
          <p:nvPr>
            <p:ph type="sldNum" sz="quarter" idx="12"/>
          </p:nvPr>
        </p:nvSpPr>
        <p:spPr>
          <a:xfrm>
            <a:off x="7973786" y="6495143"/>
            <a:ext cx="713014" cy="362857"/>
          </a:xfrm>
          <a:prstGeom prst="rect">
            <a:avLst/>
          </a:prstGeom>
        </p:spPr>
        <p:txBody>
          <a:bodyPr anchor="ctr" anchorCtr="0"/>
          <a:lstStyle>
            <a:lvl1pPr>
              <a:defRPr sz="1000" b="0" i="0">
                <a:latin typeface="Corbel"/>
                <a:cs typeface="Corbel"/>
              </a:defRPr>
            </a:lvl1pPr>
          </a:lstStyle>
          <a:p>
            <a:fld id="{B7E011C6-2037-8A43-9D46-5D6B1A9344D8}" type="slidenum">
              <a:rPr lang="en-US" smtClean="0">
                <a:solidFill>
                  <a:srgbClr val="3D53A0"/>
                </a:solidFill>
              </a:rPr>
              <a:pPr/>
              <a:t>‹N›</a:t>
            </a:fld>
            <a:endParaRPr lang="en-US" dirty="0">
              <a:solidFill>
                <a:srgbClr val="3D53A0"/>
              </a:solidFill>
            </a:endParaRPr>
          </a:p>
        </p:txBody>
      </p:sp>
      <p:sp>
        <p:nvSpPr>
          <p:cNvPr id="5" name="Text Placeholder 9"/>
          <p:cNvSpPr txBox="1">
            <a:spLocks/>
          </p:cNvSpPr>
          <p:nvPr userDrawn="1"/>
        </p:nvSpPr>
        <p:spPr>
          <a:xfrm>
            <a:off x="457198" y="6664604"/>
            <a:ext cx="3897087" cy="193396"/>
          </a:xfrm>
          <a:prstGeom prst="rect">
            <a:avLst/>
          </a:prstGeom>
        </p:spPr>
        <p:txBody>
          <a:bodyPr anchor="ctr" anchorCtr="0"/>
          <a:lstStyle>
            <a:lvl1pPr>
              <a:buFontTx/>
              <a:buNone/>
              <a:defRPr lang="en-GB" sz="1000" b="0" i="0" kern="1200" baseline="0" dirty="0" smtClean="0">
                <a:solidFill>
                  <a:schemeClr val="tx1"/>
                </a:solidFill>
                <a:latin typeface="Calibri" pitchFamily="34" charset="0"/>
                <a:ea typeface="+mn-ea"/>
                <a:cs typeface="Calibri" pitchFamily="34" charset="0"/>
              </a:defRPr>
            </a:lvl1pPr>
          </a:lstStyle>
          <a:p>
            <a:pPr marL="342900" indent="-342900" defTabSz="457200">
              <a:spcBef>
                <a:spcPct val="20000"/>
              </a:spcBef>
              <a:buClr>
                <a:srgbClr val="C41268"/>
              </a:buClr>
              <a:defRPr/>
            </a:pPr>
            <a:r>
              <a:rPr sz="800">
                <a:solidFill>
                  <a:srgbClr val="58595B"/>
                </a:solidFill>
              </a:rPr>
              <a:t>ONCE/LPD/0062/13. Date of preparation: October 2013. Date of expiry: October 2014.</a:t>
            </a:r>
          </a:p>
        </p:txBody>
      </p:sp>
    </p:spTree>
    <p:extLst>
      <p:ext uri="{BB962C8B-B14F-4D97-AF65-F5344CB8AC3E}">
        <p14:creationId xmlns:p14="http://schemas.microsoft.com/office/powerpoint/2010/main" val="10949292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8" name="Slide Number Placeholder 5"/>
          <p:cNvSpPr>
            <a:spLocks noGrp="1"/>
          </p:cNvSpPr>
          <p:nvPr>
            <p:ph type="sldNum" sz="quarter" idx="12"/>
          </p:nvPr>
        </p:nvSpPr>
        <p:spPr>
          <a:xfrm>
            <a:off x="7973786" y="6495143"/>
            <a:ext cx="713014" cy="362857"/>
          </a:xfrm>
          <a:prstGeom prst="rect">
            <a:avLst/>
          </a:prstGeom>
        </p:spPr>
        <p:txBody>
          <a:bodyPr anchor="ctr" anchorCtr="0"/>
          <a:lstStyle>
            <a:lvl1pPr>
              <a:defRPr sz="1000" b="0" i="0">
                <a:latin typeface="Corbel"/>
                <a:cs typeface="Corbel"/>
              </a:defRPr>
            </a:lvl1pPr>
          </a:lstStyle>
          <a:p>
            <a:fld id="{B7E011C6-2037-8A43-9D46-5D6B1A9344D8}" type="slidenum">
              <a:rPr lang="en-US" smtClean="0">
                <a:solidFill>
                  <a:srgbClr val="3D53A0"/>
                </a:solidFill>
              </a:rPr>
              <a:pPr/>
              <a:t>‹N›</a:t>
            </a:fld>
            <a:endParaRPr lang="en-US" dirty="0">
              <a:solidFill>
                <a:srgbClr val="3D53A0"/>
              </a:solidFill>
            </a:endParaRPr>
          </a:p>
        </p:txBody>
      </p:sp>
      <p:sp>
        <p:nvSpPr>
          <p:cNvPr id="9" name="Text Placeholder 9"/>
          <p:cNvSpPr>
            <a:spLocks noGrp="1"/>
          </p:cNvSpPr>
          <p:nvPr>
            <p:ph type="body" sz="quarter" idx="13" hasCustomPrompt="1"/>
          </p:nvPr>
        </p:nvSpPr>
        <p:spPr>
          <a:xfrm>
            <a:off x="457200" y="6447743"/>
            <a:ext cx="8229600" cy="209550"/>
          </a:xfrm>
        </p:spPr>
        <p:txBody>
          <a:bodyPr bIns="0" anchor="b"/>
          <a:lstStyle>
            <a:lvl1pPr marL="0" indent="0">
              <a:buFontTx/>
              <a:buNone/>
              <a:defRPr sz="1000"/>
            </a:lvl1pPr>
          </a:lstStyle>
          <a:p>
            <a:pPr lvl="0"/>
            <a:r>
              <a:rPr lang="en-GB" dirty="0" smtClean="0"/>
              <a:t>Insert References</a:t>
            </a:r>
          </a:p>
        </p:txBody>
      </p:sp>
      <p:sp>
        <p:nvSpPr>
          <p:cNvPr id="12" name="Text Placeholder 9"/>
          <p:cNvSpPr>
            <a:spLocks noGrp="1"/>
          </p:cNvSpPr>
          <p:nvPr>
            <p:ph type="body" sz="quarter" idx="15" hasCustomPrompt="1"/>
          </p:nvPr>
        </p:nvSpPr>
        <p:spPr>
          <a:xfrm>
            <a:off x="457200" y="6238193"/>
            <a:ext cx="8229600" cy="209550"/>
          </a:xfrm>
        </p:spPr>
        <p:txBody>
          <a:bodyPr bIns="0" anchor="b"/>
          <a:lstStyle>
            <a:lvl1pPr marL="0" indent="0">
              <a:buFontTx/>
              <a:buNone/>
              <a:defRPr sz="900" baseline="0"/>
            </a:lvl1pPr>
          </a:lstStyle>
          <a:p>
            <a:pPr lvl="0"/>
            <a:r>
              <a:rPr lang="en-GB" dirty="0" smtClean="0"/>
              <a:t>Insert  footnote</a:t>
            </a:r>
          </a:p>
        </p:txBody>
      </p:sp>
      <p:sp>
        <p:nvSpPr>
          <p:cNvPr id="11" name="Text Placeholder 9"/>
          <p:cNvSpPr txBox="1">
            <a:spLocks/>
          </p:cNvSpPr>
          <p:nvPr userDrawn="1"/>
        </p:nvSpPr>
        <p:spPr>
          <a:xfrm>
            <a:off x="457199" y="6664604"/>
            <a:ext cx="4228012" cy="193396"/>
          </a:xfrm>
          <a:prstGeom prst="rect">
            <a:avLst/>
          </a:prstGeom>
        </p:spPr>
        <p:txBody>
          <a:bodyPr anchor="ctr" anchorCtr="0"/>
          <a:lstStyle>
            <a:lvl1pPr>
              <a:buFontTx/>
              <a:buNone/>
              <a:defRPr lang="en-GB" sz="1000" b="0" i="0" kern="1200" baseline="0" dirty="0" smtClean="0">
                <a:solidFill>
                  <a:schemeClr val="tx1"/>
                </a:solidFill>
                <a:latin typeface="Calibri" pitchFamily="34" charset="0"/>
                <a:ea typeface="+mn-ea"/>
                <a:cs typeface="Calibri" pitchFamily="34" charset="0"/>
              </a:defRPr>
            </a:lvl1pPr>
          </a:lstStyle>
          <a:p>
            <a:pPr marL="342900" indent="-342900" defTabSz="457200">
              <a:spcBef>
                <a:spcPct val="20000"/>
              </a:spcBef>
              <a:buClr>
                <a:srgbClr val="C41268"/>
              </a:buClr>
              <a:defRPr/>
            </a:pPr>
            <a:r>
              <a:rPr sz="800">
                <a:solidFill>
                  <a:srgbClr val="58595B"/>
                </a:solidFill>
              </a:rPr>
              <a:t>ONCE/LPD/0062/13. Date of preparation: October 2013. Date of expiry: October 2014.</a:t>
            </a:r>
          </a:p>
        </p:txBody>
      </p:sp>
    </p:spTree>
    <p:extLst>
      <p:ext uri="{BB962C8B-B14F-4D97-AF65-F5344CB8AC3E}">
        <p14:creationId xmlns:p14="http://schemas.microsoft.com/office/powerpoint/2010/main" val="351603700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10" name="Slide Number Placeholder 5"/>
          <p:cNvSpPr>
            <a:spLocks noGrp="1"/>
          </p:cNvSpPr>
          <p:nvPr>
            <p:ph type="sldNum" sz="quarter" idx="12"/>
          </p:nvPr>
        </p:nvSpPr>
        <p:spPr>
          <a:xfrm>
            <a:off x="7973786" y="6495143"/>
            <a:ext cx="713014" cy="362857"/>
          </a:xfrm>
          <a:prstGeom prst="rect">
            <a:avLst/>
          </a:prstGeom>
        </p:spPr>
        <p:txBody>
          <a:bodyPr anchor="ctr" anchorCtr="0"/>
          <a:lstStyle>
            <a:lvl1pPr>
              <a:defRPr sz="1000" b="0" i="0">
                <a:latin typeface="Corbel"/>
                <a:cs typeface="Corbel"/>
              </a:defRPr>
            </a:lvl1pPr>
          </a:lstStyle>
          <a:p>
            <a:fld id="{B7E011C6-2037-8A43-9D46-5D6B1A9344D8}" type="slidenum">
              <a:rPr lang="en-US" smtClean="0">
                <a:solidFill>
                  <a:srgbClr val="3D53A0"/>
                </a:solidFill>
              </a:rPr>
              <a:pPr/>
              <a:t>‹N›</a:t>
            </a:fld>
            <a:endParaRPr lang="en-US" dirty="0">
              <a:solidFill>
                <a:srgbClr val="3D53A0"/>
              </a:solidFill>
            </a:endParaRPr>
          </a:p>
        </p:txBody>
      </p:sp>
      <p:sp>
        <p:nvSpPr>
          <p:cNvPr id="4" name="Text Placeholder 9"/>
          <p:cNvSpPr txBox="1">
            <a:spLocks/>
          </p:cNvSpPr>
          <p:nvPr userDrawn="1"/>
        </p:nvSpPr>
        <p:spPr>
          <a:xfrm>
            <a:off x="457199" y="6664604"/>
            <a:ext cx="4802778" cy="193396"/>
          </a:xfrm>
          <a:prstGeom prst="rect">
            <a:avLst/>
          </a:prstGeom>
        </p:spPr>
        <p:txBody>
          <a:bodyPr anchor="ctr" anchorCtr="0"/>
          <a:lstStyle>
            <a:lvl1pPr>
              <a:buFontTx/>
              <a:buNone/>
              <a:defRPr lang="en-GB" sz="1000" b="0" i="0" kern="1200" baseline="0" dirty="0" smtClean="0">
                <a:solidFill>
                  <a:schemeClr val="tx1"/>
                </a:solidFill>
                <a:latin typeface="Calibri" pitchFamily="34" charset="0"/>
                <a:ea typeface="+mn-ea"/>
                <a:cs typeface="Calibri" pitchFamily="34" charset="0"/>
              </a:defRPr>
            </a:lvl1pPr>
          </a:lstStyle>
          <a:p>
            <a:pPr marL="342900" indent="-342900" defTabSz="457200">
              <a:spcBef>
                <a:spcPct val="20000"/>
              </a:spcBef>
              <a:buClr>
                <a:srgbClr val="C41268"/>
              </a:buClr>
              <a:defRPr/>
            </a:pPr>
            <a:r>
              <a:rPr sz="800">
                <a:solidFill>
                  <a:srgbClr val="58595B"/>
                </a:solidFill>
              </a:rPr>
              <a:t>ONCE/LPD/0062/13. Date of preparation: October 2013. Date of expiry: October 2014.</a:t>
            </a:r>
          </a:p>
        </p:txBody>
      </p:sp>
    </p:spTree>
    <p:extLst>
      <p:ext uri="{BB962C8B-B14F-4D97-AF65-F5344CB8AC3E}">
        <p14:creationId xmlns:p14="http://schemas.microsoft.com/office/powerpoint/2010/main" val="777098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6"/>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600200"/>
            <a:ext cx="4038600"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648200" y="3938608"/>
            <a:ext cx="4038600"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7D99EE81-73D9-4CC0-A45A-4FE662E4F58E}"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65887096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2858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12858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Slide Number Placeholder 6"/>
          <p:cNvSpPr>
            <a:spLocks noGrp="1"/>
          </p:cNvSpPr>
          <p:nvPr>
            <p:ph type="sldNum" sz="quarter" idx="12"/>
          </p:nvPr>
        </p:nvSpPr>
        <p:spPr/>
        <p:txBody>
          <a:bodyPr/>
          <a:lstStyle/>
          <a:p>
            <a:fld id="{B7E011C6-2037-8A43-9D46-5D6B1A9344D8}" type="slidenum">
              <a:rPr lang="en-US" smtClean="0">
                <a:solidFill>
                  <a:srgbClr val="3D53A0"/>
                </a:solidFill>
              </a:rPr>
              <a:pPr/>
              <a:t>‹N›</a:t>
            </a:fld>
            <a:endParaRPr lang="en-US">
              <a:solidFill>
                <a:srgbClr val="3D53A0"/>
              </a:solidFill>
            </a:endParaRPr>
          </a:p>
        </p:txBody>
      </p:sp>
      <p:sp>
        <p:nvSpPr>
          <p:cNvPr id="8" name="Text Placeholder 9"/>
          <p:cNvSpPr>
            <a:spLocks noGrp="1"/>
          </p:cNvSpPr>
          <p:nvPr>
            <p:ph type="body" sz="quarter" idx="13" hasCustomPrompt="1"/>
          </p:nvPr>
        </p:nvSpPr>
        <p:spPr>
          <a:xfrm>
            <a:off x="457200" y="5811838"/>
            <a:ext cx="8229600" cy="544512"/>
          </a:xfrm>
        </p:spPr>
        <p:txBody>
          <a:bodyPr/>
          <a:lstStyle>
            <a:lvl1pPr>
              <a:buFontTx/>
              <a:buNone/>
              <a:defRPr sz="1100"/>
            </a:lvl1pPr>
          </a:lstStyle>
          <a:p>
            <a:pPr lvl="0"/>
            <a:r>
              <a:rPr lang="en-GB" dirty="0" smtClean="0"/>
              <a:t>Insert References</a:t>
            </a:r>
          </a:p>
        </p:txBody>
      </p:sp>
      <p:sp>
        <p:nvSpPr>
          <p:cNvPr id="9" name="Text Placeholder 12"/>
          <p:cNvSpPr>
            <a:spLocks noGrp="1"/>
          </p:cNvSpPr>
          <p:nvPr>
            <p:ph type="body" sz="quarter" idx="14" hasCustomPrompt="1"/>
          </p:nvPr>
        </p:nvSpPr>
        <p:spPr>
          <a:xfrm>
            <a:off x="457200" y="6356350"/>
            <a:ext cx="4114800" cy="365125"/>
          </a:xfrm>
        </p:spPr>
        <p:txBody>
          <a:bodyPr anchor="ctr" anchorCtr="0"/>
          <a:lstStyle>
            <a:lvl1pPr>
              <a:buFontTx/>
              <a:buNone/>
              <a:defRPr sz="1100"/>
            </a:lvl1pPr>
          </a:lstStyle>
          <a:p>
            <a:pPr lvl="0"/>
            <a:r>
              <a:rPr lang="en-US" sz="1100" dirty="0" smtClean="0"/>
              <a:t>Zinc approval code</a:t>
            </a:r>
            <a:r>
              <a:rPr lang="en-US" dirty="0" smtClean="0"/>
              <a:t> </a:t>
            </a:r>
            <a:endParaRPr lang="en-GB" dirty="0" smtClean="0"/>
          </a:p>
        </p:txBody>
      </p:sp>
    </p:spTree>
    <p:extLst>
      <p:ext uri="{BB962C8B-B14F-4D97-AF65-F5344CB8AC3E}">
        <p14:creationId xmlns:p14="http://schemas.microsoft.com/office/powerpoint/2010/main" val="10908018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9"/>
          <p:cNvSpPr>
            <a:spLocks noGrp="1"/>
          </p:cNvSpPr>
          <p:nvPr>
            <p:ph type="body" sz="quarter" idx="13"/>
          </p:nvPr>
        </p:nvSpPr>
        <p:spPr>
          <a:xfrm>
            <a:off x="0" y="6356350"/>
            <a:ext cx="4572000" cy="501650"/>
          </a:xfrm>
        </p:spPr>
        <p:txBody>
          <a:bodyPr anchor="ctr">
            <a:normAutofit/>
          </a:bodyPr>
          <a:lstStyle>
            <a:lvl1pPr marL="0" indent="-182880">
              <a:spcBef>
                <a:spcPts val="0"/>
              </a:spcBef>
              <a:buNone/>
              <a:defRPr sz="1100" b="1">
                <a:solidFill>
                  <a:schemeClr val="tx1">
                    <a:lumMod val="50000"/>
                    <a:lumOff val="50000"/>
                  </a:schemeClr>
                </a:solidFill>
                <a:latin typeface="Arial"/>
                <a:cs typeface="Arial"/>
              </a:defRPr>
            </a:lvl1pPr>
          </a:lstStyle>
          <a:p>
            <a:pPr lvl="0"/>
            <a:r>
              <a:rPr lang="en-US" smtClean="0"/>
              <a:t>Click to edit Master text styles</a:t>
            </a:r>
          </a:p>
        </p:txBody>
      </p:sp>
      <p:sp>
        <p:nvSpPr>
          <p:cNvPr id="5" name="Slide Number Placeholder 5"/>
          <p:cNvSpPr>
            <a:spLocks noGrp="1"/>
          </p:cNvSpPr>
          <p:nvPr>
            <p:ph type="sldNum" sz="quarter" idx="14"/>
          </p:nvPr>
        </p:nvSpPr>
        <p:spPr/>
        <p:txBody>
          <a:bodyPr/>
          <a:lstStyle>
            <a:lvl1pPr>
              <a:defRPr/>
            </a:lvl1pPr>
          </a:lstStyle>
          <a:p>
            <a:fld id="{935A9044-868F-AB48-B1DC-76E52518F1E6}" type="slidenum">
              <a:rPr lang="it-IT">
                <a:solidFill>
                  <a:srgbClr val="3D53A0"/>
                </a:solidFill>
              </a:rPr>
              <a:pPr/>
              <a:t>‹N›</a:t>
            </a:fld>
            <a:endParaRPr lang="it-IT">
              <a:solidFill>
                <a:srgbClr val="3D53A0"/>
              </a:solidFill>
            </a:endParaRPr>
          </a:p>
        </p:txBody>
      </p:sp>
    </p:spTree>
    <p:extLst>
      <p:ext uri="{BB962C8B-B14F-4D97-AF65-F5344CB8AC3E}">
        <p14:creationId xmlns:p14="http://schemas.microsoft.com/office/powerpoint/2010/main" val="171333964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283508CD-AF5D-4C5F-9109-8F374A14654E}" type="datetimeFigureOut">
              <a:rPr lang="fr-FR" smtClean="0">
                <a:solidFill>
                  <a:srgbClr val="58595B"/>
                </a:solidFill>
                <a:latin typeface="Arial" charset="0"/>
                <a:ea typeface="ＭＳ Ｐゴシック" pitchFamily="-105" charset="-128"/>
              </a:rPr>
              <a:pPr fontAlgn="base">
                <a:spcBef>
                  <a:spcPct val="0"/>
                </a:spcBef>
                <a:spcAft>
                  <a:spcPct val="0"/>
                </a:spcAft>
              </a:pPr>
              <a:t>21/06/2016</a:t>
            </a:fld>
            <a:endParaRPr lang="fr-FR">
              <a:solidFill>
                <a:srgbClr val="58595B"/>
              </a:solidFill>
              <a:latin typeface="Arial" charset="0"/>
              <a:ea typeface="ＭＳ Ｐゴシック" pitchFamily="-105" charset="-128"/>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fr-FR">
              <a:solidFill>
                <a:srgbClr val="58595B"/>
              </a:solidFill>
              <a:latin typeface="Arial" charset="0"/>
              <a:ea typeface="ＭＳ Ｐゴシック" pitchFamily="-105" charset="-128"/>
            </a:endParaRPr>
          </a:p>
        </p:txBody>
      </p:sp>
      <p:sp>
        <p:nvSpPr>
          <p:cNvPr id="6" name="Espace réservé du numéro de diapositive 5"/>
          <p:cNvSpPr>
            <a:spLocks noGrp="1"/>
          </p:cNvSpPr>
          <p:nvPr>
            <p:ph type="sldNum" sz="quarter" idx="12"/>
          </p:nvPr>
        </p:nvSpPr>
        <p:spPr/>
        <p:txBody>
          <a:bodyPr/>
          <a:lstStyle/>
          <a:p>
            <a:fld id="{061EC0EA-764A-482A-9C1D-1F59250533BF}" type="slidenum">
              <a:rPr lang="fr-FR" smtClean="0">
                <a:solidFill>
                  <a:srgbClr val="3D53A0"/>
                </a:solidFill>
              </a:rPr>
              <a:pPr/>
              <a:t>‹N›</a:t>
            </a:fld>
            <a:endParaRPr lang="fr-FR">
              <a:solidFill>
                <a:srgbClr val="3D53A0"/>
              </a:solidFill>
            </a:endParaRPr>
          </a:p>
        </p:txBody>
      </p:sp>
    </p:spTree>
    <p:extLst>
      <p:ext uri="{BB962C8B-B14F-4D97-AF65-F5344CB8AC3E}">
        <p14:creationId xmlns:p14="http://schemas.microsoft.com/office/powerpoint/2010/main" val="343596966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r>
              <a:rPr lang="en-US" smtClean="0">
                <a:solidFill>
                  <a:srgbClr val="000000"/>
                </a:solidFill>
              </a:rPr>
              <a:t>Author | 00 Month Year</a:t>
            </a:r>
            <a:endParaRPr lang="sv-SE" dirty="0">
              <a:solidFill>
                <a:srgbClr val="000000"/>
              </a:solidFill>
            </a:endParaRPr>
          </a:p>
        </p:txBody>
      </p:sp>
      <p:sp>
        <p:nvSpPr>
          <p:cNvPr id="5" name="Segnaposto piè di pagina 4"/>
          <p:cNvSpPr>
            <a:spLocks noGrp="1"/>
          </p:cNvSpPr>
          <p:nvPr>
            <p:ph type="ftr" sz="quarter" idx="11"/>
          </p:nvPr>
        </p:nvSpPr>
        <p:spPr/>
        <p:txBody>
          <a:bodyPr/>
          <a:lstStyle/>
          <a:p>
            <a:r>
              <a:rPr lang="en-GB" smtClean="0">
                <a:solidFill>
                  <a:srgbClr val="830051"/>
                </a:solidFill>
              </a:rPr>
              <a:t>Set area descriptor | Sub level 1</a:t>
            </a:r>
            <a:endParaRPr lang="sv-SE" dirty="0">
              <a:solidFill>
                <a:srgbClr val="830051"/>
              </a:solidFill>
            </a:endParaRPr>
          </a:p>
        </p:txBody>
      </p:sp>
      <p:sp>
        <p:nvSpPr>
          <p:cNvPr id="6" name="Segnaposto numero diapositiva 5"/>
          <p:cNvSpPr>
            <a:spLocks noGrp="1"/>
          </p:cNvSpPr>
          <p:nvPr>
            <p:ph type="sldNum" sz="quarter" idx="12"/>
          </p:nvPr>
        </p:nvSpPr>
        <p:spPr/>
        <p:txBody>
          <a:bodyPr/>
          <a:lstStyle/>
          <a:p>
            <a:pPr>
              <a:defRPr/>
            </a:pPr>
            <a:fld id="{1748D8EB-9301-403A-889B-E8DDB32CFF4A}" type="slidenum">
              <a:rPr lang="en-GB" smtClean="0">
                <a:solidFill>
                  <a:srgbClr val="000000"/>
                </a:solidFill>
              </a:rPr>
              <a:pPr>
                <a:defRPr/>
              </a:pPr>
              <a:t>‹N›</a:t>
            </a:fld>
            <a:endParaRPr lang="en-GB" dirty="0">
              <a:solidFill>
                <a:srgbClr val="000000"/>
              </a:solidFill>
            </a:endParaRPr>
          </a:p>
        </p:txBody>
      </p:sp>
    </p:spTree>
    <p:extLst>
      <p:ext uri="{BB962C8B-B14F-4D97-AF65-F5344CB8AC3E}">
        <p14:creationId xmlns:p14="http://schemas.microsoft.com/office/powerpoint/2010/main" val="2024030823"/>
      </p:ext>
    </p:extLst>
  </p:cSld>
  <p:clrMapOvr>
    <a:masterClrMapping/>
  </p:clrMapOvr>
  <p:hf hdr="0"/>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en-US" smtClean="0">
                <a:solidFill>
                  <a:srgbClr val="000000"/>
                </a:solidFill>
              </a:rPr>
              <a:t>Author | 00 Month Year</a:t>
            </a:r>
            <a:endParaRPr lang="sv-SE" dirty="0">
              <a:solidFill>
                <a:srgbClr val="000000"/>
              </a:solidFill>
            </a:endParaRPr>
          </a:p>
        </p:txBody>
      </p:sp>
      <p:sp>
        <p:nvSpPr>
          <p:cNvPr id="5" name="Segnaposto piè di pagina 4"/>
          <p:cNvSpPr>
            <a:spLocks noGrp="1"/>
          </p:cNvSpPr>
          <p:nvPr>
            <p:ph type="ftr" sz="quarter" idx="11"/>
          </p:nvPr>
        </p:nvSpPr>
        <p:spPr/>
        <p:txBody>
          <a:bodyPr/>
          <a:lstStyle/>
          <a:p>
            <a:r>
              <a:rPr lang="en-GB" smtClean="0">
                <a:solidFill>
                  <a:srgbClr val="830051"/>
                </a:solidFill>
              </a:rPr>
              <a:t>Set area descriptor | Sub level 1</a:t>
            </a:r>
            <a:endParaRPr lang="sv-SE" dirty="0">
              <a:solidFill>
                <a:srgbClr val="830051"/>
              </a:solidFill>
            </a:endParaRPr>
          </a:p>
        </p:txBody>
      </p:sp>
      <p:sp>
        <p:nvSpPr>
          <p:cNvPr id="6" name="Segnaposto numero diapositiva 5"/>
          <p:cNvSpPr>
            <a:spLocks noGrp="1"/>
          </p:cNvSpPr>
          <p:nvPr>
            <p:ph type="sldNum" sz="quarter" idx="12"/>
          </p:nvPr>
        </p:nvSpPr>
        <p:spPr/>
        <p:txBody>
          <a:bodyPr/>
          <a:lstStyle/>
          <a:p>
            <a:pPr>
              <a:defRPr/>
            </a:pPr>
            <a:fld id="{1748D8EB-9301-403A-889B-E8DDB32CFF4A}" type="slidenum">
              <a:rPr lang="en-GB" smtClean="0">
                <a:solidFill>
                  <a:srgbClr val="000000"/>
                </a:solidFill>
              </a:rPr>
              <a:pPr>
                <a:defRPr/>
              </a:pPr>
              <a:t>‹N›</a:t>
            </a:fld>
            <a:endParaRPr lang="en-GB" dirty="0">
              <a:solidFill>
                <a:srgbClr val="000000"/>
              </a:solidFill>
            </a:endParaRPr>
          </a:p>
        </p:txBody>
      </p:sp>
    </p:spTree>
    <p:extLst>
      <p:ext uri="{BB962C8B-B14F-4D97-AF65-F5344CB8AC3E}">
        <p14:creationId xmlns:p14="http://schemas.microsoft.com/office/powerpoint/2010/main" val="2312060306"/>
      </p:ext>
    </p:extLst>
  </p:cSld>
  <p:clrMapOvr>
    <a:masterClrMapping/>
  </p:clrMapOvr>
  <p:hf hdr="0"/>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r>
              <a:rPr lang="en-US" smtClean="0">
                <a:solidFill>
                  <a:srgbClr val="000000"/>
                </a:solidFill>
              </a:rPr>
              <a:t>Author | 00 Month Year</a:t>
            </a:r>
            <a:endParaRPr lang="sv-SE" dirty="0">
              <a:solidFill>
                <a:srgbClr val="000000"/>
              </a:solidFill>
            </a:endParaRPr>
          </a:p>
        </p:txBody>
      </p:sp>
      <p:sp>
        <p:nvSpPr>
          <p:cNvPr id="5" name="Segnaposto piè di pagina 4"/>
          <p:cNvSpPr>
            <a:spLocks noGrp="1"/>
          </p:cNvSpPr>
          <p:nvPr>
            <p:ph type="ftr" sz="quarter" idx="11"/>
          </p:nvPr>
        </p:nvSpPr>
        <p:spPr/>
        <p:txBody>
          <a:bodyPr/>
          <a:lstStyle/>
          <a:p>
            <a:r>
              <a:rPr lang="en-GB" smtClean="0">
                <a:solidFill>
                  <a:srgbClr val="830051"/>
                </a:solidFill>
              </a:rPr>
              <a:t>Set area descriptor | Sub level 1</a:t>
            </a:r>
            <a:endParaRPr lang="sv-SE" dirty="0">
              <a:solidFill>
                <a:srgbClr val="830051"/>
              </a:solidFill>
            </a:endParaRPr>
          </a:p>
        </p:txBody>
      </p:sp>
      <p:sp>
        <p:nvSpPr>
          <p:cNvPr id="6" name="Segnaposto numero diapositiva 5"/>
          <p:cNvSpPr>
            <a:spLocks noGrp="1"/>
          </p:cNvSpPr>
          <p:nvPr>
            <p:ph type="sldNum" sz="quarter" idx="12"/>
          </p:nvPr>
        </p:nvSpPr>
        <p:spPr/>
        <p:txBody>
          <a:bodyPr/>
          <a:lstStyle/>
          <a:p>
            <a:pPr>
              <a:defRPr/>
            </a:pPr>
            <a:fld id="{1748D8EB-9301-403A-889B-E8DDB32CFF4A}" type="slidenum">
              <a:rPr lang="en-GB" smtClean="0">
                <a:solidFill>
                  <a:srgbClr val="000000"/>
                </a:solidFill>
              </a:rPr>
              <a:pPr>
                <a:defRPr/>
              </a:pPr>
              <a:t>‹N›</a:t>
            </a:fld>
            <a:endParaRPr lang="en-GB" dirty="0">
              <a:solidFill>
                <a:srgbClr val="000000"/>
              </a:solidFill>
            </a:endParaRPr>
          </a:p>
        </p:txBody>
      </p:sp>
    </p:spTree>
    <p:extLst>
      <p:ext uri="{BB962C8B-B14F-4D97-AF65-F5344CB8AC3E}">
        <p14:creationId xmlns:p14="http://schemas.microsoft.com/office/powerpoint/2010/main" val="3757356206"/>
      </p:ext>
    </p:extLst>
  </p:cSld>
  <p:clrMapOvr>
    <a:masterClrMapping/>
  </p:clrMapOvr>
  <p:hf hdr="0"/>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r>
              <a:rPr lang="en-US" smtClean="0">
                <a:solidFill>
                  <a:srgbClr val="000000"/>
                </a:solidFill>
              </a:rPr>
              <a:t>Author | 00 Month Year</a:t>
            </a:r>
            <a:endParaRPr lang="sv-SE" dirty="0">
              <a:solidFill>
                <a:srgbClr val="000000"/>
              </a:solidFill>
            </a:endParaRPr>
          </a:p>
        </p:txBody>
      </p:sp>
      <p:sp>
        <p:nvSpPr>
          <p:cNvPr id="6" name="Segnaposto piè di pagina 5"/>
          <p:cNvSpPr>
            <a:spLocks noGrp="1"/>
          </p:cNvSpPr>
          <p:nvPr>
            <p:ph type="ftr" sz="quarter" idx="11"/>
          </p:nvPr>
        </p:nvSpPr>
        <p:spPr/>
        <p:txBody>
          <a:bodyPr/>
          <a:lstStyle/>
          <a:p>
            <a:r>
              <a:rPr lang="en-GB" smtClean="0">
                <a:solidFill>
                  <a:srgbClr val="830051"/>
                </a:solidFill>
              </a:rPr>
              <a:t>Set area descriptor | Sub level 1</a:t>
            </a:r>
            <a:endParaRPr lang="sv-SE" dirty="0">
              <a:solidFill>
                <a:srgbClr val="830051"/>
              </a:solidFill>
            </a:endParaRPr>
          </a:p>
        </p:txBody>
      </p:sp>
      <p:sp>
        <p:nvSpPr>
          <p:cNvPr id="7" name="Segnaposto numero diapositiva 6"/>
          <p:cNvSpPr>
            <a:spLocks noGrp="1"/>
          </p:cNvSpPr>
          <p:nvPr>
            <p:ph type="sldNum" sz="quarter" idx="12"/>
          </p:nvPr>
        </p:nvSpPr>
        <p:spPr/>
        <p:txBody>
          <a:bodyPr/>
          <a:lstStyle/>
          <a:p>
            <a:pPr>
              <a:defRPr/>
            </a:pPr>
            <a:fld id="{1748D8EB-9301-403A-889B-E8DDB32CFF4A}" type="slidenum">
              <a:rPr lang="en-GB" smtClean="0">
                <a:solidFill>
                  <a:srgbClr val="000000"/>
                </a:solidFill>
              </a:rPr>
              <a:pPr>
                <a:defRPr/>
              </a:pPr>
              <a:t>‹N›</a:t>
            </a:fld>
            <a:endParaRPr lang="en-GB" dirty="0">
              <a:solidFill>
                <a:srgbClr val="000000"/>
              </a:solidFill>
            </a:endParaRPr>
          </a:p>
        </p:txBody>
      </p:sp>
    </p:spTree>
    <p:extLst>
      <p:ext uri="{BB962C8B-B14F-4D97-AF65-F5344CB8AC3E}">
        <p14:creationId xmlns:p14="http://schemas.microsoft.com/office/powerpoint/2010/main" val="2219387301"/>
      </p:ext>
    </p:extLst>
  </p:cSld>
  <p:clrMapOvr>
    <a:masterClrMapping/>
  </p:clrMapOvr>
  <p:hf hdr="0"/>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r>
              <a:rPr lang="en-US" smtClean="0">
                <a:solidFill>
                  <a:srgbClr val="000000"/>
                </a:solidFill>
              </a:rPr>
              <a:t>Author | 00 Month Year</a:t>
            </a:r>
            <a:endParaRPr lang="sv-SE" dirty="0">
              <a:solidFill>
                <a:srgbClr val="000000"/>
              </a:solidFill>
            </a:endParaRPr>
          </a:p>
        </p:txBody>
      </p:sp>
      <p:sp>
        <p:nvSpPr>
          <p:cNvPr id="8" name="Segnaposto piè di pagina 7"/>
          <p:cNvSpPr>
            <a:spLocks noGrp="1"/>
          </p:cNvSpPr>
          <p:nvPr>
            <p:ph type="ftr" sz="quarter" idx="11"/>
          </p:nvPr>
        </p:nvSpPr>
        <p:spPr/>
        <p:txBody>
          <a:bodyPr/>
          <a:lstStyle/>
          <a:p>
            <a:r>
              <a:rPr lang="en-GB" smtClean="0">
                <a:solidFill>
                  <a:srgbClr val="830051"/>
                </a:solidFill>
              </a:rPr>
              <a:t>Set area descriptor | Sub level 1</a:t>
            </a:r>
            <a:endParaRPr lang="sv-SE" dirty="0">
              <a:solidFill>
                <a:srgbClr val="830051"/>
              </a:solidFill>
            </a:endParaRPr>
          </a:p>
        </p:txBody>
      </p:sp>
      <p:sp>
        <p:nvSpPr>
          <p:cNvPr id="9" name="Segnaposto numero diapositiva 8"/>
          <p:cNvSpPr>
            <a:spLocks noGrp="1"/>
          </p:cNvSpPr>
          <p:nvPr>
            <p:ph type="sldNum" sz="quarter" idx="12"/>
          </p:nvPr>
        </p:nvSpPr>
        <p:spPr/>
        <p:txBody>
          <a:bodyPr/>
          <a:lstStyle/>
          <a:p>
            <a:pPr>
              <a:defRPr/>
            </a:pPr>
            <a:fld id="{1748D8EB-9301-403A-889B-E8DDB32CFF4A}" type="slidenum">
              <a:rPr lang="en-GB" smtClean="0">
                <a:solidFill>
                  <a:srgbClr val="000000"/>
                </a:solidFill>
              </a:rPr>
              <a:pPr>
                <a:defRPr/>
              </a:pPr>
              <a:t>‹N›</a:t>
            </a:fld>
            <a:endParaRPr lang="en-GB" dirty="0">
              <a:solidFill>
                <a:srgbClr val="000000"/>
              </a:solidFill>
            </a:endParaRPr>
          </a:p>
        </p:txBody>
      </p:sp>
    </p:spTree>
    <p:extLst>
      <p:ext uri="{BB962C8B-B14F-4D97-AF65-F5344CB8AC3E}">
        <p14:creationId xmlns:p14="http://schemas.microsoft.com/office/powerpoint/2010/main" val="3462251804"/>
      </p:ext>
    </p:extLst>
  </p:cSld>
  <p:clrMapOvr>
    <a:masterClrMapping/>
  </p:clrMapOvr>
  <p:hf hdr="0"/>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r>
              <a:rPr lang="en-US" smtClean="0">
                <a:solidFill>
                  <a:srgbClr val="000000"/>
                </a:solidFill>
              </a:rPr>
              <a:t>Author | 00 Month Year</a:t>
            </a:r>
            <a:endParaRPr lang="sv-SE" dirty="0">
              <a:solidFill>
                <a:srgbClr val="000000"/>
              </a:solidFill>
            </a:endParaRPr>
          </a:p>
        </p:txBody>
      </p:sp>
      <p:sp>
        <p:nvSpPr>
          <p:cNvPr id="4" name="Segnaposto piè di pagina 3"/>
          <p:cNvSpPr>
            <a:spLocks noGrp="1"/>
          </p:cNvSpPr>
          <p:nvPr>
            <p:ph type="ftr" sz="quarter" idx="11"/>
          </p:nvPr>
        </p:nvSpPr>
        <p:spPr/>
        <p:txBody>
          <a:bodyPr/>
          <a:lstStyle/>
          <a:p>
            <a:r>
              <a:rPr lang="en-GB" smtClean="0">
                <a:solidFill>
                  <a:srgbClr val="830051"/>
                </a:solidFill>
              </a:rPr>
              <a:t>Set area descriptor | Sub level 1</a:t>
            </a:r>
            <a:endParaRPr lang="sv-SE" dirty="0">
              <a:solidFill>
                <a:srgbClr val="830051"/>
              </a:solidFill>
            </a:endParaRPr>
          </a:p>
        </p:txBody>
      </p:sp>
      <p:sp>
        <p:nvSpPr>
          <p:cNvPr id="5" name="Segnaposto numero diapositiva 4"/>
          <p:cNvSpPr>
            <a:spLocks noGrp="1"/>
          </p:cNvSpPr>
          <p:nvPr>
            <p:ph type="sldNum" sz="quarter" idx="12"/>
          </p:nvPr>
        </p:nvSpPr>
        <p:spPr/>
        <p:txBody>
          <a:bodyPr/>
          <a:lstStyle/>
          <a:p>
            <a:pPr>
              <a:defRPr/>
            </a:pPr>
            <a:fld id="{1748D8EB-9301-403A-889B-E8DDB32CFF4A}" type="slidenum">
              <a:rPr lang="en-GB" smtClean="0">
                <a:solidFill>
                  <a:srgbClr val="000000"/>
                </a:solidFill>
              </a:rPr>
              <a:pPr>
                <a:defRPr/>
              </a:pPr>
              <a:t>‹N›</a:t>
            </a:fld>
            <a:endParaRPr lang="en-GB" dirty="0">
              <a:solidFill>
                <a:srgbClr val="000000"/>
              </a:solidFill>
            </a:endParaRPr>
          </a:p>
        </p:txBody>
      </p:sp>
    </p:spTree>
    <p:extLst>
      <p:ext uri="{BB962C8B-B14F-4D97-AF65-F5344CB8AC3E}">
        <p14:creationId xmlns:p14="http://schemas.microsoft.com/office/powerpoint/2010/main" val="646481431"/>
      </p:ext>
    </p:extLst>
  </p:cSld>
  <p:clrMapOvr>
    <a:masterClrMapping/>
  </p:clrMapOvr>
  <p:hf hdr="0"/>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en-US" smtClean="0">
                <a:solidFill>
                  <a:srgbClr val="000000"/>
                </a:solidFill>
              </a:rPr>
              <a:t>Author | 00 Month Year</a:t>
            </a:r>
            <a:endParaRPr lang="sv-SE" dirty="0">
              <a:solidFill>
                <a:srgbClr val="000000"/>
              </a:solidFill>
            </a:endParaRPr>
          </a:p>
        </p:txBody>
      </p:sp>
      <p:sp>
        <p:nvSpPr>
          <p:cNvPr id="3" name="Segnaposto piè di pagina 2"/>
          <p:cNvSpPr>
            <a:spLocks noGrp="1"/>
          </p:cNvSpPr>
          <p:nvPr>
            <p:ph type="ftr" sz="quarter" idx="11"/>
          </p:nvPr>
        </p:nvSpPr>
        <p:spPr/>
        <p:txBody>
          <a:bodyPr/>
          <a:lstStyle/>
          <a:p>
            <a:r>
              <a:rPr lang="en-GB" smtClean="0">
                <a:solidFill>
                  <a:srgbClr val="830051"/>
                </a:solidFill>
              </a:rPr>
              <a:t>Set area descriptor | Sub level 1</a:t>
            </a:r>
            <a:endParaRPr lang="sv-SE" dirty="0">
              <a:solidFill>
                <a:srgbClr val="830051"/>
              </a:solidFill>
            </a:endParaRPr>
          </a:p>
        </p:txBody>
      </p:sp>
      <p:sp>
        <p:nvSpPr>
          <p:cNvPr id="4" name="Segnaposto numero diapositiva 3"/>
          <p:cNvSpPr>
            <a:spLocks noGrp="1"/>
          </p:cNvSpPr>
          <p:nvPr>
            <p:ph type="sldNum" sz="quarter" idx="12"/>
          </p:nvPr>
        </p:nvSpPr>
        <p:spPr/>
        <p:txBody>
          <a:bodyPr/>
          <a:lstStyle/>
          <a:p>
            <a:pPr>
              <a:defRPr/>
            </a:pPr>
            <a:fld id="{1748D8EB-9301-403A-889B-E8DDB32CFF4A}" type="slidenum">
              <a:rPr lang="en-GB" smtClean="0">
                <a:solidFill>
                  <a:srgbClr val="000000"/>
                </a:solidFill>
              </a:rPr>
              <a:pPr>
                <a:defRPr/>
              </a:pPr>
              <a:t>‹N›</a:t>
            </a:fld>
            <a:endParaRPr lang="en-GB" dirty="0">
              <a:solidFill>
                <a:srgbClr val="000000"/>
              </a:solidFill>
            </a:endParaRPr>
          </a:p>
        </p:txBody>
      </p:sp>
    </p:spTree>
    <p:extLst>
      <p:ext uri="{BB962C8B-B14F-4D97-AF65-F5344CB8AC3E}">
        <p14:creationId xmlns:p14="http://schemas.microsoft.com/office/powerpoint/2010/main" val="1464672758"/>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573445" name="Rectangle 5"/>
          <p:cNvSpPr>
            <a:spLocks noGrp="1" noChangeArrowheads="1"/>
          </p:cNvSpPr>
          <p:nvPr>
            <p:ph type="ctrTitle" sz="quarter"/>
          </p:nvPr>
        </p:nvSpPr>
        <p:spPr>
          <a:xfrm>
            <a:off x="685807" y="1412882"/>
            <a:ext cx="7772400" cy="1470025"/>
          </a:xfrm>
        </p:spPr>
        <p:txBody>
          <a:bodyPr/>
          <a:lstStyle>
            <a:lvl1pPr>
              <a:defRPr/>
            </a:lvl1pPr>
          </a:lstStyle>
          <a:p>
            <a:r>
              <a:rPr lang="de-DE" dirty="0"/>
              <a:t>Titelmasterformat durch Klicken bearbeiten</a:t>
            </a:r>
          </a:p>
        </p:txBody>
      </p:sp>
      <p:sp>
        <p:nvSpPr>
          <p:cNvPr id="573446" name="Rectangle 6"/>
          <p:cNvSpPr>
            <a:spLocks noGrp="1" noChangeArrowheads="1"/>
          </p:cNvSpPr>
          <p:nvPr>
            <p:ph type="subTitle" sz="quarter" idx="1"/>
          </p:nvPr>
        </p:nvSpPr>
        <p:spPr>
          <a:xfrm>
            <a:off x="1371602" y="3429004"/>
            <a:ext cx="6400801" cy="1752600"/>
          </a:xfrm>
        </p:spPr>
        <p:txBody>
          <a:bodyPr/>
          <a:lstStyle>
            <a:lvl1pPr marL="0" indent="0" algn="ctr">
              <a:buFont typeface="Wingdings" pitchFamily="2" charset="2"/>
              <a:buNone/>
              <a:defRPr/>
            </a:lvl1pPr>
          </a:lstStyle>
          <a:p>
            <a:r>
              <a:rPr lang="de-DE"/>
              <a:t>Formatvorlage des Untertitelmasters durch Klicken bearbeiten</a:t>
            </a:r>
          </a:p>
        </p:txBody>
      </p:sp>
      <p:sp>
        <p:nvSpPr>
          <p:cNvPr id="2" name="Fußzeilenplatzhalter 1"/>
          <p:cNvSpPr>
            <a:spLocks noGrp="1"/>
          </p:cNvSpPr>
          <p:nvPr>
            <p:ph type="ftr" sz="quarter" idx="10"/>
          </p:nvPr>
        </p:nvSpPr>
        <p:spPr/>
        <p:txBody>
          <a:bodyPr/>
          <a:lstStyle/>
          <a:p>
            <a:r>
              <a:rPr lang="en-US" dirty="0" smtClean="0">
                <a:solidFill>
                  <a:srgbClr val="FFFFFF">
                    <a:lumMod val="50000"/>
                  </a:srgbClr>
                </a:solidFill>
                <a:cs typeface="Arial" panose="020B0604020202020204" pitchFamily="34" charset="0"/>
              </a:rPr>
              <a:t>This presentation is the intellectual property of GBG and AGO-B.</a:t>
            </a:r>
          </a:p>
          <a:p>
            <a:r>
              <a:rPr lang="en-US" dirty="0" smtClean="0">
                <a:solidFill>
                  <a:srgbClr val="FFFFFF">
                    <a:lumMod val="50000"/>
                  </a:srgbClr>
                </a:solidFill>
                <a:cs typeface="Arial" panose="020B0604020202020204" pitchFamily="34" charset="0"/>
              </a:rPr>
              <a:t>Contact publications@germanbreastgroup.de for permission to reprint and/or distribute</a:t>
            </a:r>
            <a:endParaRPr lang="de-DE" dirty="0" smtClean="0">
              <a:solidFill>
                <a:srgbClr val="FFFFFF">
                  <a:lumMod val="50000"/>
                </a:srgbClr>
              </a:solidFill>
              <a:cs typeface="Arial" panose="020B0604020202020204" pitchFamily="34" charset="0"/>
            </a:endParaRPr>
          </a:p>
        </p:txBody>
      </p:sp>
      <p:sp>
        <p:nvSpPr>
          <p:cNvPr id="7" name="Textfeld 6"/>
          <p:cNvSpPr txBox="1"/>
          <p:nvPr/>
        </p:nvSpPr>
        <p:spPr>
          <a:xfrm>
            <a:off x="2563490" y="79143"/>
            <a:ext cx="4017025" cy="423954"/>
          </a:xfrm>
          <a:prstGeom prst="rect">
            <a:avLst/>
          </a:prstGeom>
          <a:noFill/>
        </p:spPr>
        <p:txBody>
          <a:bodyPr wrap="square" lIns="84570" tIns="42287" rIns="84570" bIns="42287" rtlCol="0">
            <a:spAutoFit/>
          </a:bodyPr>
          <a:lstStyle/>
          <a:p>
            <a:pPr fontAlgn="base">
              <a:spcBef>
                <a:spcPct val="0"/>
              </a:spcBef>
              <a:spcAft>
                <a:spcPct val="0"/>
              </a:spcAft>
            </a:pPr>
            <a:r>
              <a:rPr lang="en-US" sz="1100" dirty="0" smtClean="0">
                <a:solidFill>
                  <a:srgbClr val="FFFFFF">
                    <a:lumMod val="50000"/>
                  </a:srgbClr>
                </a:solidFill>
              </a:rPr>
              <a:t>San Antonio Breast Cancer Symposium, December 9-13, 2014</a:t>
            </a:r>
            <a:endParaRPr lang="en-US" sz="1100" dirty="0">
              <a:solidFill>
                <a:srgbClr val="FFFFFF">
                  <a:lumMod val="50000"/>
                </a:srgbClr>
              </a:solidFill>
            </a:endParaRPr>
          </a:p>
        </p:txBody>
      </p:sp>
      <p:pic>
        <p:nvPicPr>
          <p:cNvPr id="8" name="Picture 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2811" y="6323769"/>
            <a:ext cx="801862" cy="43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Line 3"/>
          <p:cNvSpPr>
            <a:spLocks noChangeShapeType="1"/>
          </p:cNvSpPr>
          <p:nvPr/>
        </p:nvSpPr>
        <p:spPr bwMode="auto">
          <a:xfrm>
            <a:off x="7" y="6237288"/>
            <a:ext cx="9144000" cy="0"/>
          </a:xfrm>
          <a:prstGeom prst="line">
            <a:avLst/>
          </a:prstGeom>
          <a:noFill/>
          <a:ln w="9525">
            <a:solidFill>
              <a:srgbClr val="DD137B"/>
            </a:solidFill>
            <a:round/>
            <a:headEnd/>
            <a:tailEnd/>
          </a:ln>
          <a:extLst>
            <a:ext uri="{909E8E84-426E-40DD-AFC4-6F175D3DCCD1}">
              <a14:hiddenFill xmlns:a14="http://schemas.microsoft.com/office/drawing/2010/main">
                <a:noFill/>
              </a14:hiddenFill>
            </a:ext>
          </a:extLst>
        </p:spPr>
        <p:txBody>
          <a:bodyPr lIns="91320" tIns="45660" rIns="91320" bIns="45660"/>
          <a:lstStyle/>
          <a:p>
            <a:pPr defTabSz="845623" fontAlgn="base">
              <a:spcBef>
                <a:spcPct val="0"/>
              </a:spcBef>
              <a:spcAft>
                <a:spcPct val="0"/>
              </a:spcAft>
            </a:pPr>
            <a:endParaRPr lang="de-DE" sz="1300" i="1" dirty="0" smtClean="0">
              <a:solidFill>
                <a:srgbClr val="000000"/>
              </a:solidFill>
              <a:ea typeface="ヒラギノ角ゴ Pro W3"/>
            </a:endParaRPr>
          </a:p>
        </p:txBody>
      </p:sp>
      <p:pic>
        <p:nvPicPr>
          <p:cNvPr id="1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 y="6298629"/>
            <a:ext cx="1235366" cy="51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4" cstate="print"/>
          <a:srcRect/>
          <a:stretch>
            <a:fillRect/>
          </a:stretch>
        </p:blipFill>
        <p:spPr bwMode="auto">
          <a:xfrm>
            <a:off x="107503" y="116635"/>
            <a:ext cx="1420813" cy="1063625"/>
          </a:xfrm>
          <a:prstGeom prst="rect">
            <a:avLst/>
          </a:prstGeom>
          <a:noFill/>
          <a:ln w="9525">
            <a:noFill/>
            <a:miter lim="800000"/>
            <a:headEnd/>
            <a:tailEnd/>
          </a:ln>
        </p:spPr>
      </p:pic>
    </p:spTree>
    <p:extLst>
      <p:ext uri="{BB962C8B-B14F-4D97-AF65-F5344CB8AC3E}">
        <p14:creationId xmlns:p14="http://schemas.microsoft.com/office/powerpoint/2010/main" val="2281969675"/>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r>
              <a:rPr lang="en-US" smtClean="0">
                <a:solidFill>
                  <a:srgbClr val="000000"/>
                </a:solidFill>
              </a:rPr>
              <a:t>Author | 00 Month Year</a:t>
            </a:r>
            <a:endParaRPr lang="sv-SE" dirty="0">
              <a:solidFill>
                <a:srgbClr val="000000"/>
              </a:solidFill>
            </a:endParaRPr>
          </a:p>
        </p:txBody>
      </p:sp>
      <p:sp>
        <p:nvSpPr>
          <p:cNvPr id="6" name="Segnaposto piè di pagina 5"/>
          <p:cNvSpPr>
            <a:spLocks noGrp="1"/>
          </p:cNvSpPr>
          <p:nvPr>
            <p:ph type="ftr" sz="quarter" idx="11"/>
          </p:nvPr>
        </p:nvSpPr>
        <p:spPr/>
        <p:txBody>
          <a:bodyPr/>
          <a:lstStyle/>
          <a:p>
            <a:r>
              <a:rPr lang="en-GB" smtClean="0">
                <a:solidFill>
                  <a:srgbClr val="830051"/>
                </a:solidFill>
              </a:rPr>
              <a:t>Set area descriptor | Sub level 1</a:t>
            </a:r>
            <a:endParaRPr lang="sv-SE" dirty="0">
              <a:solidFill>
                <a:srgbClr val="830051"/>
              </a:solidFill>
            </a:endParaRPr>
          </a:p>
        </p:txBody>
      </p:sp>
      <p:sp>
        <p:nvSpPr>
          <p:cNvPr id="7" name="Segnaposto numero diapositiva 6"/>
          <p:cNvSpPr>
            <a:spLocks noGrp="1"/>
          </p:cNvSpPr>
          <p:nvPr>
            <p:ph type="sldNum" sz="quarter" idx="12"/>
          </p:nvPr>
        </p:nvSpPr>
        <p:spPr/>
        <p:txBody>
          <a:bodyPr/>
          <a:lstStyle/>
          <a:p>
            <a:pPr>
              <a:defRPr/>
            </a:pPr>
            <a:fld id="{1748D8EB-9301-403A-889B-E8DDB32CFF4A}" type="slidenum">
              <a:rPr lang="en-GB" smtClean="0">
                <a:solidFill>
                  <a:srgbClr val="000000"/>
                </a:solidFill>
              </a:rPr>
              <a:pPr>
                <a:defRPr/>
              </a:pPr>
              <a:t>‹N›</a:t>
            </a:fld>
            <a:endParaRPr lang="en-GB" dirty="0">
              <a:solidFill>
                <a:srgbClr val="000000"/>
              </a:solidFill>
            </a:endParaRPr>
          </a:p>
        </p:txBody>
      </p:sp>
    </p:spTree>
    <p:extLst>
      <p:ext uri="{BB962C8B-B14F-4D97-AF65-F5344CB8AC3E}">
        <p14:creationId xmlns:p14="http://schemas.microsoft.com/office/powerpoint/2010/main" val="3971224304"/>
      </p:ext>
    </p:extLst>
  </p:cSld>
  <p:clrMapOvr>
    <a:masterClrMapping/>
  </p:clrMapOvr>
  <p:hf hdr="0"/>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r>
              <a:rPr lang="en-US" smtClean="0">
                <a:solidFill>
                  <a:srgbClr val="000000"/>
                </a:solidFill>
              </a:rPr>
              <a:t>Author | 00 Month Year</a:t>
            </a:r>
            <a:endParaRPr lang="sv-SE" dirty="0">
              <a:solidFill>
                <a:srgbClr val="000000"/>
              </a:solidFill>
            </a:endParaRPr>
          </a:p>
        </p:txBody>
      </p:sp>
      <p:sp>
        <p:nvSpPr>
          <p:cNvPr id="6" name="Segnaposto piè di pagina 5"/>
          <p:cNvSpPr>
            <a:spLocks noGrp="1"/>
          </p:cNvSpPr>
          <p:nvPr>
            <p:ph type="ftr" sz="quarter" idx="11"/>
          </p:nvPr>
        </p:nvSpPr>
        <p:spPr/>
        <p:txBody>
          <a:bodyPr/>
          <a:lstStyle/>
          <a:p>
            <a:r>
              <a:rPr lang="en-GB" smtClean="0">
                <a:solidFill>
                  <a:srgbClr val="830051"/>
                </a:solidFill>
              </a:rPr>
              <a:t>Set area descriptor | Sub level 1</a:t>
            </a:r>
            <a:endParaRPr lang="sv-SE" dirty="0">
              <a:solidFill>
                <a:srgbClr val="830051"/>
              </a:solidFill>
            </a:endParaRPr>
          </a:p>
        </p:txBody>
      </p:sp>
      <p:sp>
        <p:nvSpPr>
          <p:cNvPr id="7" name="Segnaposto numero diapositiva 6"/>
          <p:cNvSpPr>
            <a:spLocks noGrp="1"/>
          </p:cNvSpPr>
          <p:nvPr>
            <p:ph type="sldNum" sz="quarter" idx="12"/>
          </p:nvPr>
        </p:nvSpPr>
        <p:spPr/>
        <p:txBody>
          <a:bodyPr/>
          <a:lstStyle/>
          <a:p>
            <a:pPr>
              <a:defRPr/>
            </a:pPr>
            <a:fld id="{1748D8EB-9301-403A-889B-E8DDB32CFF4A}" type="slidenum">
              <a:rPr lang="en-GB" smtClean="0">
                <a:solidFill>
                  <a:srgbClr val="000000"/>
                </a:solidFill>
              </a:rPr>
              <a:pPr>
                <a:defRPr/>
              </a:pPr>
              <a:t>‹N›</a:t>
            </a:fld>
            <a:endParaRPr lang="en-GB" dirty="0">
              <a:solidFill>
                <a:srgbClr val="000000"/>
              </a:solidFill>
            </a:endParaRPr>
          </a:p>
        </p:txBody>
      </p:sp>
    </p:spTree>
    <p:extLst>
      <p:ext uri="{BB962C8B-B14F-4D97-AF65-F5344CB8AC3E}">
        <p14:creationId xmlns:p14="http://schemas.microsoft.com/office/powerpoint/2010/main" val="3563834007"/>
      </p:ext>
    </p:extLst>
  </p:cSld>
  <p:clrMapOvr>
    <a:masterClrMapping/>
  </p:clrMapOvr>
  <p:hf hdr="0"/>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en-US" smtClean="0">
                <a:solidFill>
                  <a:srgbClr val="000000"/>
                </a:solidFill>
              </a:rPr>
              <a:t>Author | 00 Month Year</a:t>
            </a:r>
            <a:endParaRPr lang="sv-SE" dirty="0">
              <a:solidFill>
                <a:srgbClr val="000000"/>
              </a:solidFill>
            </a:endParaRPr>
          </a:p>
        </p:txBody>
      </p:sp>
      <p:sp>
        <p:nvSpPr>
          <p:cNvPr id="5" name="Segnaposto piè di pagina 4"/>
          <p:cNvSpPr>
            <a:spLocks noGrp="1"/>
          </p:cNvSpPr>
          <p:nvPr>
            <p:ph type="ftr" sz="quarter" idx="11"/>
          </p:nvPr>
        </p:nvSpPr>
        <p:spPr/>
        <p:txBody>
          <a:bodyPr/>
          <a:lstStyle/>
          <a:p>
            <a:r>
              <a:rPr lang="en-GB" smtClean="0">
                <a:solidFill>
                  <a:srgbClr val="830051"/>
                </a:solidFill>
              </a:rPr>
              <a:t>Set area descriptor | Sub level 1</a:t>
            </a:r>
            <a:endParaRPr lang="sv-SE" dirty="0">
              <a:solidFill>
                <a:srgbClr val="830051"/>
              </a:solidFill>
            </a:endParaRPr>
          </a:p>
        </p:txBody>
      </p:sp>
      <p:sp>
        <p:nvSpPr>
          <p:cNvPr id="6" name="Segnaposto numero diapositiva 5"/>
          <p:cNvSpPr>
            <a:spLocks noGrp="1"/>
          </p:cNvSpPr>
          <p:nvPr>
            <p:ph type="sldNum" sz="quarter" idx="12"/>
          </p:nvPr>
        </p:nvSpPr>
        <p:spPr/>
        <p:txBody>
          <a:bodyPr/>
          <a:lstStyle/>
          <a:p>
            <a:pPr>
              <a:defRPr/>
            </a:pPr>
            <a:fld id="{1748D8EB-9301-403A-889B-E8DDB32CFF4A}" type="slidenum">
              <a:rPr lang="en-GB" smtClean="0">
                <a:solidFill>
                  <a:srgbClr val="000000"/>
                </a:solidFill>
              </a:rPr>
              <a:pPr>
                <a:defRPr/>
              </a:pPr>
              <a:t>‹N›</a:t>
            </a:fld>
            <a:endParaRPr lang="en-GB" dirty="0">
              <a:solidFill>
                <a:srgbClr val="000000"/>
              </a:solidFill>
            </a:endParaRPr>
          </a:p>
        </p:txBody>
      </p:sp>
    </p:spTree>
    <p:extLst>
      <p:ext uri="{BB962C8B-B14F-4D97-AF65-F5344CB8AC3E}">
        <p14:creationId xmlns:p14="http://schemas.microsoft.com/office/powerpoint/2010/main" val="2688876506"/>
      </p:ext>
    </p:extLst>
  </p:cSld>
  <p:clrMapOvr>
    <a:masterClrMapping/>
  </p:clrMapOvr>
  <p:hf hdr="0"/>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en-US" smtClean="0">
                <a:solidFill>
                  <a:srgbClr val="000000"/>
                </a:solidFill>
              </a:rPr>
              <a:t>Author | 00 Month Year</a:t>
            </a:r>
            <a:endParaRPr lang="sv-SE" dirty="0">
              <a:solidFill>
                <a:srgbClr val="000000"/>
              </a:solidFill>
            </a:endParaRPr>
          </a:p>
        </p:txBody>
      </p:sp>
      <p:sp>
        <p:nvSpPr>
          <p:cNvPr id="5" name="Segnaposto piè di pagina 4"/>
          <p:cNvSpPr>
            <a:spLocks noGrp="1"/>
          </p:cNvSpPr>
          <p:nvPr>
            <p:ph type="ftr" sz="quarter" idx="11"/>
          </p:nvPr>
        </p:nvSpPr>
        <p:spPr/>
        <p:txBody>
          <a:bodyPr/>
          <a:lstStyle/>
          <a:p>
            <a:r>
              <a:rPr lang="en-GB" smtClean="0">
                <a:solidFill>
                  <a:srgbClr val="830051"/>
                </a:solidFill>
              </a:rPr>
              <a:t>Set area descriptor | Sub level 1</a:t>
            </a:r>
            <a:endParaRPr lang="sv-SE" dirty="0">
              <a:solidFill>
                <a:srgbClr val="830051"/>
              </a:solidFill>
            </a:endParaRPr>
          </a:p>
        </p:txBody>
      </p:sp>
      <p:sp>
        <p:nvSpPr>
          <p:cNvPr id="6" name="Segnaposto numero diapositiva 5"/>
          <p:cNvSpPr>
            <a:spLocks noGrp="1"/>
          </p:cNvSpPr>
          <p:nvPr>
            <p:ph type="sldNum" sz="quarter" idx="12"/>
          </p:nvPr>
        </p:nvSpPr>
        <p:spPr/>
        <p:txBody>
          <a:bodyPr/>
          <a:lstStyle/>
          <a:p>
            <a:pPr>
              <a:defRPr/>
            </a:pPr>
            <a:fld id="{1748D8EB-9301-403A-889B-E8DDB32CFF4A}" type="slidenum">
              <a:rPr lang="en-GB" smtClean="0">
                <a:solidFill>
                  <a:srgbClr val="000000"/>
                </a:solidFill>
              </a:rPr>
              <a:pPr>
                <a:defRPr/>
              </a:pPr>
              <a:t>‹N›</a:t>
            </a:fld>
            <a:endParaRPr lang="en-GB" dirty="0">
              <a:solidFill>
                <a:srgbClr val="000000"/>
              </a:solidFill>
            </a:endParaRPr>
          </a:p>
        </p:txBody>
      </p:sp>
    </p:spTree>
    <p:extLst>
      <p:ext uri="{BB962C8B-B14F-4D97-AF65-F5344CB8AC3E}">
        <p14:creationId xmlns:p14="http://schemas.microsoft.com/office/powerpoint/2010/main" val="334459739"/>
      </p:ext>
    </p:extLst>
  </p:cSld>
  <p:clrMapOvr>
    <a:masterClrMapping/>
  </p:clrMapOvr>
  <p:hf hdr="0"/>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cSld name="4_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09563" y="142852"/>
            <a:ext cx="7791450" cy="1573200"/>
          </a:xfrm>
        </p:spPr>
        <p:txBody>
          <a:bodyPr anchor="b"/>
          <a:lstStyle>
            <a:lvl1pPr>
              <a:lnSpc>
                <a:spcPct val="100000"/>
              </a:lnSpc>
              <a:defRPr sz="4600">
                <a:solidFill>
                  <a:schemeClr val="tx2"/>
                </a:solidFill>
                <a:latin typeface="Arial" pitchFamily="34" charset="0"/>
                <a:cs typeface="Arial" pitchFamily="34" charset="0"/>
              </a:defRPr>
            </a:lvl1pPr>
          </a:lstStyle>
          <a:p>
            <a:r>
              <a:rPr lang="en-US" smtClean="0"/>
              <a:t>Click to edit Master title style</a:t>
            </a:r>
            <a:endParaRPr lang="en-GB" dirty="0"/>
          </a:p>
        </p:txBody>
      </p:sp>
      <p:sp>
        <p:nvSpPr>
          <p:cNvPr id="4099" name="Rectangle 3"/>
          <p:cNvSpPr>
            <a:spLocks noGrp="1" noChangeArrowheads="1"/>
          </p:cNvSpPr>
          <p:nvPr>
            <p:ph type="subTitle" idx="1"/>
          </p:nvPr>
        </p:nvSpPr>
        <p:spPr>
          <a:xfrm>
            <a:off x="309563" y="3390912"/>
            <a:ext cx="7548585" cy="1752600"/>
          </a:xfrm>
        </p:spPr>
        <p:txBody>
          <a:bodyPr/>
          <a:lstStyle>
            <a:lvl1pPr marL="0" indent="0">
              <a:buNone/>
              <a:defRPr sz="2000" b="1" baseline="0">
                <a:latin typeface="Arial" pitchFamily="34" charset="0"/>
                <a:cs typeface="Arial" pitchFamily="34" charset="0"/>
              </a:defRPr>
            </a:lvl1pPr>
          </a:lstStyle>
          <a:p>
            <a:r>
              <a:rPr lang="en-US" smtClean="0"/>
              <a:t>Click to edit Master subtitle style</a:t>
            </a:r>
            <a:endParaRPr lang="en-GB" dirty="0"/>
          </a:p>
        </p:txBody>
      </p:sp>
      <p:sp>
        <p:nvSpPr>
          <p:cNvPr id="8" name="Text Placeholder 7"/>
          <p:cNvSpPr>
            <a:spLocks noGrp="1"/>
          </p:cNvSpPr>
          <p:nvPr>
            <p:ph type="body" sz="quarter" idx="12"/>
          </p:nvPr>
        </p:nvSpPr>
        <p:spPr>
          <a:xfrm>
            <a:off x="310012" y="1714488"/>
            <a:ext cx="7795763" cy="1573200"/>
          </a:xfrm>
          <a:noFill/>
          <a:ln>
            <a:noFill/>
          </a:ln>
        </p:spPr>
        <p:txBody>
          <a:bodyPr>
            <a:noAutofit/>
          </a:bodyPr>
          <a:lstStyle>
            <a:lvl1pPr marL="0" indent="0">
              <a:lnSpc>
                <a:spcPct val="100000"/>
              </a:lnSpc>
              <a:buNone/>
              <a:defRPr sz="4600" b="1" baseline="0">
                <a:solidFill>
                  <a:schemeClr val="accent2"/>
                </a:solidFill>
                <a:latin typeface="Arial" pitchFamily="34" charset="0"/>
                <a:cs typeface="Arial" pitchFamily="34" charset="0"/>
              </a:defRPr>
            </a:lvl1pPr>
            <a:lvl2pPr>
              <a:buNone/>
              <a:defRPr/>
            </a:lvl2pPr>
          </a:lstStyle>
          <a:p>
            <a:pPr lvl="0"/>
            <a:r>
              <a:rPr lang="en-US" smtClean="0"/>
              <a:t>Click to edit Master text styles</a:t>
            </a:r>
          </a:p>
        </p:txBody>
      </p:sp>
      <p:sp>
        <p:nvSpPr>
          <p:cNvPr id="9" name="Picture Placeholder 8"/>
          <p:cNvSpPr>
            <a:spLocks noGrp="1"/>
          </p:cNvSpPr>
          <p:nvPr>
            <p:ph type="pic" sz="quarter" idx="13"/>
          </p:nvPr>
        </p:nvSpPr>
        <p:spPr>
          <a:xfrm>
            <a:off x="284400" y="5648400"/>
            <a:ext cx="3463200" cy="633600"/>
          </a:xfrm>
        </p:spPr>
        <p:txBody>
          <a:bodyPr>
            <a:normAutofit/>
          </a:bodyPr>
          <a:lstStyle>
            <a:lvl1pPr marL="0" indent="0">
              <a:buFont typeface="Arial" pitchFamily="34" charset="0"/>
              <a:buNone/>
              <a:defRPr sz="1400"/>
            </a:lvl1p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3673003653"/>
      </p:ext>
    </p:extLst>
  </p:cSld>
  <p:clrMapOvr>
    <a:masterClrMapping/>
  </p:clrMapOvr>
  <p:hf hdr="0"/>
</p:sldLayout>
</file>

<file path=ppt/slideLayouts/slideLayout135.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8" name="Title 1"/>
          <p:cNvSpPr>
            <a:spLocks noGrp="1"/>
          </p:cNvSpPr>
          <p:nvPr>
            <p:ph type="title"/>
          </p:nvPr>
        </p:nvSpPr>
        <p:spPr>
          <a:xfrm>
            <a:off x="309600" y="274638"/>
            <a:ext cx="8415338" cy="511200"/>
          </a:xfrm>
        </p:spPr>
        <p:txBody>
          <a:bodyPr/>
          <a:lstStyle/>
          <a:p>
            <a:r>
              <a:rPr lang="en-US" smtClean="0"/>
              <a:t>Click to edit Master title style</a:t>
            </a:r>
            <a:endParaRPr lang="en-GB" dirty="0"/>
          </a:p>
        </p:txBody>
      </p:sp>
      <p:sp>
        <p:nvSpPr>
          <p:cNvPr id="9" name="Content Placeholder 2"/>
          <p:cNvSpPr>
            <a:spLocks noGrp="1"/>
          </p:cNvSpPr>
          <p:nvPr>
            <p:ph idx="1"/>
          </p:nvPr>
        </p:nvSpPr>
        <p:spPr>
          <a:xfrm>
            <a:off x="314325" y="1760538"/>
            <a:ext cx="6705600" cy="4425950"/>
          </a:xfrm>
        </p:spPr>
        <p:txBody>
          <a:bodyPr/>
          <a:lstStyle>
            <a:lvl1pPr marL="266400" indent="-266400">
              <a:buClr>
                <a:schemeClr val="tx2"/>
              </a:buClr>
              <a:buFont typeface="Arial" pitchFamily="34" charset="0"/>
              <a:buChar char="•"/>
              <a:defRPr sz="1800">
                <a:latin typeface="Arial" pitchFamily="34" charset="0"/>
                <a:cs typeface="Arial" pitchFamily="34" charset="0"/>
              </a:defRPr>
            </a:lvl1pPr>
            <a:lvl2pPr>
              <a:defRPr sz="1800"/>
            </a:lvl2pPr>
            <a:lvl3pPr>
              <a:defRPr sz="1600" baseline="0">
                <a:latin typeface="Arial" pitchFamily="34" charset="0"/>
                <a:cs typeface="Arial" pitchFamily="34" charset="0"/>
              </a:defRPr>
            </a:lvl3pPr>
            <a:lvl4pPr marL="622800" indent="-180000">
              <a:defRPr sz="1600">
                <a:latin typeface="Arial" pitchFamily="34" charset="0"/>
                <a:cs typeface="Arial" pitchFamily="34" charset="0"/>
              </a:defRPr>
            </a:lvl4pPr>
            <a:lvl5pPr marL="622800">
              <a:defRPr sz="1600">
                <a:latin typeface="Arial" pitchFamily="34" charset="0"/>
                <a:cs typeface="Arial" pitchFamily="34" charset="0"/>
              </a:defRPr>
            </a:lvl5pPr>
            <a:lvl6pPr>
              <a:defRPr>
                <a:latin typeface="Arial" pitchFamily="34" charset="0"/>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ext Placeholder 6"/>
          <p:cNvSpPr>
            <a:spLocks noGrp="1"/>
          </p:cNvSpPr>
          <p:nvPr>
            <p:ph type="body" sz="quarter" idx="12" hasCustomPrompt="1"/>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smtClean="0"/>
              <a:t>Click to add Secondary title</a:t>
            </a:r>
            <a:endParaRPr lang="en-GB" dirty="0"/>
          </a:p>
        </p:txBody>
      </p:sp>
      <p:sp>
        <p:nvSpPr>
          <p:cNvPr id="11" name="Slide Number Placeholder 10"/>
          <p:cNvSpPr>
            <a:spLocks noGrp="1"/>
          </p:cNvSpPr>
          <p:nvPr>
            <p:ph type="sldNum" sz="quarter" idx="13"/>
          </p:nvPr>
        </p:nvSpPr>
        <p:spPr/>
        <p:txBody>
          <a:bodyPr/>
          <a:lstStyle/>
          <a:p>
            <a:pPr>
              <a:defRPr/>
            </a:pPr>
            <a:fld id="{1748D8EB-9301-403A-889B-E8DDB32CFF4A}" type="slidenum">
              <a:rPr lang="en-GB" smtClean="0">
                <a:solidFill>
                  <a:srgbClr val="000000"/>
                </a:solidFill>
              </a:rPr>
              <a:pPr>
                <a:defRPr/>
              </a:pPr>
              <a:t>‹N›</a:t>
            </a:fld>
            <a:endParaRPr lang="en-GB" dirty="0">
              <a:solidFill>
                <a:srgbClr val="000000"/>
              </a:solidFill>
            </a:endParaRPr>
          </a:p>
        </p:txBody>
      </p:sp>
      <p:sp>
        <p:nvSpPr>
          <p:cNvPr id="6" name="Date Placeholder 5"/>
          <p:cNvSpPr>
            <a:spLocks noGrp="1"/>
          </p:cNvSpPr>
          <p:nvPr>
            <p:ph type="dt" sz="half" idx="14"/>
          </p:nvPr>
        </p:nvSpPr>
        <p:spPr/>
        <p:txBody>
          <a:bodyPr/>
          <a:lstStyle/>
          <a:p>
            <a:r>
              <a:rPr lang="en-US" dirty="0" smtClean="0">
                <a:solidFill>
                  <a:srgbClr val="000000"/>
                </a:solidFill>
              </a:rPr>
              <a:t>Author | 00 Month Year</a:t>
            </a:r>
            <a:endParaRPr lang="sv-SE">
              <a:solidFill>
                <a:srgbClr val="000000"/>
              </a:solidFill>
            </a:endParaRPr>
          </a:p>
        </p:txBody>
      </p:sp>
      <p:sp>
        <p:nvSpPr>
          <p:cNvPr id="7" name="Footer Placeholder 6"/>
          <p:cNvSpPr>
            <a:spLocks noGrp="1"/>
          </p:cNvSpPr>
          <p:nvPr>
            <p:ph type="ftr" sz="quarter" idx="15"/>
          </p:nvPr>
        </p:nvSpPr>
        <p:spPr/>
        <p:txBody>
          <a:bodyPr/>
          <a:lstStyle/>
          <a:p>
            <a:r>
              <a:rPr lang="en-GB" dirty="0" smtClean="0">
                <a:solidFill>
                  <a:srgbClr val="830051"/>
                </a:solidFill>
              </a:rPr>
              <a:t>Set area descriptor | Sub level 1</a:t>
            </a:r>
            <a:endParaRPr lang="sv-SE" dirty="0">
              <a:solidFill>
                <a:srgbClr val="830051"/>
              </a:solidFill>
            </a:endParaRPr>
          </a:p>
        </p:txBody>
      </p:sp>
    </p:spTree>
    <p:extLst>
      <p:ext uri="{BB962C8B-B14F-4D97-AF65-F5344CB8AC3E}">
        <p14:creationId xmlns:p14="http://schemas.microsoft.com/office/powerpoint/2010/main" val="3964872086"/>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09563" y="142852"/>
            <a:ext cx="7791450" cy="1573200"/>
          </a:xfrm>
        </p:spPr>
        <p:txBody>
          <a:bodyPr anchor="b" anchorCtr="0"/>
          <a:lstStyle>
            <a:lvl1pPr>
              <a:lnSpc>
                <a:spcPct val="100000"/>
              </a:lnSpc>
              <a:defRPr sz="4600">
                <a:solidFill>
                  <a:schemeClr val="tx2"/>
                </a:solidFill>
                <a:latin typeface="Arial" pitchFamily="34" charset="0"/>
                <a:cs typeface="Arial" pitchFamily="34" charset="0"/>
              </a:defRPr>
            </a:lvl1pPr>
          </a:lstStyle>
          <a:p>
            <a:r>
              <a:rPr lang="en-US" smtClean="0"/>
              <a:t>Click to edit Master title style</a:t>
            </a:r>
            <a:endParaRPr lang="en-GB" dirty="0"/>
          </a:p>
        </p:txBody>
      </p:sp>
      <p:sp>
        <p:nvSpPr>
          <p:cNvPr id="4099" name="Rectangle 3"/>
          <p:cNvSpPr>
            <a:spLocks noGrp="1" noChangeArrowheads="1"/>
          </p:cNvSpPr>
          <p:nvPr>
            <p:ph type="subTitle" idx="1" hasCustomPrompt="1"/>
          </p:nvPr>
        </p:nvSpPr>
        <p:spPr>
          <a:xfrm>
            <a:off x="309563" y="3390912"/>
            <a:ext cx="7548585" cy="1752600"/>
          </a:xfrm>
        </p:spPr>
        <p:txBody>
          <a:bodyPr/>
          <a:lstStyle>
            <a:lvl1pPr marL="0" indent="0">
              <a:buNone/>
              <a:defRPr sz="2000" b="1" baseline="0">
                <a:latin typeface="Arial" pitchFamily="34" charset="0"/>
                <a:cs typeface="Arial" pitchFamily="34" charset="0"/>
              </a:defRPr>
            </a:lvl1pPr>
          </a:lstStyle>
          <a:p>
            <a:r>
              <a:rPr lang="en-US" dirty="0" smtClean="0"/>
              <a:t>Click to add Event/Speaker title</a:t>
            </a:r>
            <a:br>
              <a:rPr lang="en-US" dirty="0" smtClean="0"/>
            </a:br>
            <a:r>
              <a:rPr lang="en-US" dirty="0" smtClean="0"/>
              <a:t>00 Month Year</a:t>
            </a:r>
            <a:endParaRPr lang="en-GB" dirty="0"/>
          </a:p>
        </p:txBody>
      </p:sp>
      <p:sp>
        <p:nvSpPr>
          <p:cNvPr id="8" name="Text Placeholder 7"/>
          <p:cNvSpPr>
            <a:spLocks noGrp="1"/>
          </p:cNvSpPr>
          <p:nvPr>
            <p:ph type="body" sz="quarter" idx="12" hasCustomPrompt="1"/>
          </p:nvPr>
        </p:nvSpPr>
        <p:spPr>
          <a:xfrm>
            <a:off x="310012" y="1714488"/>
            <a:ext cx="7795763" cy="1573200"/>
          </a:xfrm>
          <a:noFill/>
          <a:ln>
            <a:noFill/>
          </a:ln>
        </p:spPr>
        <p:txBody>
          <a:bodyPr>
            <a:noAutofit/>
          </a:bodyPr>
          <a:lstStyle>
            <a:lvl1pPr marL="0" indent="0">
              <a:lnSpc>
                <a:spcPct val="100000"/>
              </a:lnSpc>
              <a:buNone/>
              <a:defRPr sz="4600" b="1" baseline="0">
                <a:solidFill>
                  <a:schemeClr val="accent2"/>
                </a:solidFill>
                <a:latin typeface="Arial" pitchFamily="34" charset="0"/>
                <a:cs typeface="Arial" pitchFamily="34" charset="0"/>
              </a:defRPr>
            </a:lvl1pPr>
            <a:lvl2pPr>
              <a:buNone/>
              <a:defRPr/>
            </a:lvl2pPr>
          </a:lstStyle>
          <a:p>
            <a:pPr lvl="0"/>
            <a:r>
              <a:rPr lang="en-US" dirty="0" smtClean="0"/>
              <a:t>Click to add Secondary title</a:t>
            </a:r>
          </a:p>
        </p:txBody>
      </p:sp>
      <p:sp>
        <p:nvSpPr>
          <p:cNvPr id="9" name="Picture Placeholder 8"/>
          <p:cNvSpPr>
            <a:spLocks noGrp="1"/>
          </p:cNvSpPr>
          <p:nvPr>
            <p:ph type="pic" sz="quarter" idx="13" hasCustomPrompt="1"/>
          </p:nvPr>
        </p:nvSpPr>
        <p:spPr>
          <a:xfrm>
            <a:off x="284400" y="5648400"/>
            <a:ext cx="3463200" cy="633600"/>
          </a:xfrm>
        </p:spPr>
        <p:txBody>
          <a:bodyPr>
            <a:normAutofit/>
          </a:bodyPr>
          <a:lstStyle>
            <a:lvl1pPr marL="0" indent="0">
              <a:buFont typeface="Arial" pitchFamily="34" charset="0"/>
              <a:buNone/>
              <a:defRPr sz="1400"/>
            </a:lvl1pPr>
          </a:lstStyle>
          <a:p>
            <a:r>
              <a:rPr lang="en-GB" dirty="0" smtClean="0"/>
              <a:t>Click icon to add classification from picture folder ‘AZ Graphics’</a:t>
            </a:r>
            <a:endParaRPr lang="en-GB" dirty="0"/>
          </a:p>
        </p:txBody>
      </p:sp>
    </p:spTree>
    <p:extLst>
      <p:ext uri="{BB962C8B-B14F-4D97-AF65-F5344CB8AC3E}">
        <p14:creationId xmlns:p14="http://schemas.microsoft.com/office/powerpoint/2010/main" val="240661843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Introduc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2" hasCustomPrompt="1"/>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smtClean="0"/>
              <a:t>Click to add Secondary title</a:t>
            </a:r>
            <a:endParaRPr lang="en-GB" dirty="0"/>
          </a:p>
        </p:txBody>
      </p:sp>
      <p:sp>
        <p:nvSpPr>
          <p:cNvPr id="9" name="Text Placeholder 8"/>
          <p:cNvSpPr>
            <a:spLocks noGrp="1"/>
          </p:cNvSpPr>
          <p:nvPr>
            <p:ph type="body" sz="quarter" idx="13"/>
          </p:nvPr>
        </p:nvSpPr>
        <p:spPr>
          <a:xfrm>
            <a:off x="309600" y="1760400"/>
            <a:ext cx="6706800" cy="4424400"/>
          </a:xfrm>
        </p:spPr>
        <p:txBody>
          <a:bodyPr/>
          <a:lstStyle>
            <a:lvl1pPr marL="0" indent="0">
              <a:buNone/>
              <a:defRPr sz="2400" b="1">
                <a:solidFill>
                  <a:schemeClr val="tx1"/>
                </a:solidFill>
                <a:latin typeface="Arial" pitchFamily="34" charset="0"/>
                <a:cs typeface="Arial" pitchFamily="34" charset="0"/>
              </a:defRPr>
            </a:lvl1pPr>
          </a:lstStyle>
          <a:p>
            <a:pPr lvl="0"/>
            <a:r>
              <a:rPr lang="en-US" smtClean="0"/>
              <a:t>Click to edit Master text styles</a:t>
            </a:r>
          </a:p>
        </p:txBody>
      </p:sp>
      <p:sp>
        <p:nvSpPr>
          <p:cNvPr id="11" name="Date Placeholder 10"/>
          <p:cNvSpPr>
            <a:spLocks noGrp="1"/>
          </p:cNvSpPr>
          <p:nvPr>
            <p:ph type="dt" sz="half" idx="14"/>
          </p:nvPr>
        </p:nvSpPr>
        <p:spPr/>
        <p:txBody>
          <a:bodyPr/>
          <a:lstStyle/>
          <a:p>
            <a:r>
              <a:rPr lang="en-US" dirty="0" smtClean="0">
                <a:solidFill>
                  <a:srgbClr val="000000"/>
                </a:solidFill>
              </a:rPr>
              <a:t>Author | 00 Month Year</a:t>
            </a:r>
            <a:endParaRPr lang="sv-SE" dirty="0">
              <a:solidFill>
                <a:srgbClr val="000000"/>
              </a:solidFill>
            </a:endParaRPr>
          </a:p>
        </p:txBody>
      </p:sp>
      <p:sp>
        <p:nvSpPr>
          <p:cNvPr id="12" name="Slide Number Placeholder 11"/>
          <p:cNvSpPr>
            <a:spLocks noGrp="1"/>
          </p:cNvSpPr>
          <p:nvPr>
            <p:ph type="sldNum" sz="quarter" idx="15"/>
          </p:nvPr>
        </p:nvSpPr>
        <p:spPr/>
        <p:txBody>
          <a:bodyPr/>
          <a:lstStyle/>
          <a:p>
            <a:pPr>
              <a:defRPr/>
            </a:pPr>
            <a:fld id="{1748D8EB-9301-403A-889B-E8DDB32CFF4A}" type="slidenum">
              <a:rPr lang="en-GB" smtClean="0">
                <a:solidFill>
                  <a:srgbClr val="000000"/>
                </a:solidFill>
              </a:rPr>
              <a:pPr>
                <a:defRPr/>
              </a:pPr>
              <a:t>‹N›</a:t>
            </a:fld>
            <a:endParaRPr lang="en-GB" dirty="0">
              <a:solidFill>
                <a:srgbClr val="000000"/>
              </a:solidFill>
            </a:endParaRPr>
          </a:p>
        </p:txBody>
      </p:sp>
      <p:sp>
        <p:nvSpPr>
          <p:cNvPr id="13" name="Footer Placeholder 12"/>
          <p:cNvSpPr>
            <a:spLocks noGrp="1"/>
          </p:cNvSpPr>
          <p:nvPr>
            <p:ph type="ftr" sz="quarter" idx="16"/>
          </p:nvPr>
        </p:nvSpPr>
        <p:spPr/>
        <p:txBody>
          <a:bodyPr/>
          <a:lstStyle/>
          <a:p>
            <a:r>
              <a:rPr lang="en-GB" dirty="0" smtClean="0">
                <a:solidFill>
                  <a:srgbClr val="830051"/>
                </a:solidFill>
              </a:rPr>
              <a:t>Set area descriptor | Sub level 1</a:t>
            </a:r>
            <a:endParaRPr lang="sv-SE" dirty="0">
              <a:solidFill>
                <a:srgbClr val="830051"/>
              </a:solidFill>
            </a:endParaRPr>
          </a:p>
        </p:txBody>
      </p:sp>
    </p:spTree>
    <p:extLst>
      <p:ext uri="{BB962C8B-B14F-4D97-AF65-F5344CB8AC3E}">
        <p14:creationId xmlns:p14="http://schemas.microsoft.com/office/powerpoint/2010/main" val="420905535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hasCustomPrompt="1"/>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smtClean="0"/>
              <a:t>Click to add Secondary title</a:t>
            </a:r>
            <a:endParaRPr lang="en-GB" dirty="0"/>
          </a:p>
        </p:txBody>
      </p:sp>
      <p:sp>
        <p:nvSpPr>
          <p:cNvPr id="8" name="Text Placeholder 8"/>
          <p:cNvSpPr>
            <a:spLocks noGrp="1"/>
          </p:cNvSpPr>
          <p:nvPr>
            <p:ph type="body" sz="quarter" idx="14"/>
          </p:nvPr>
        </p:nvSpPr>
        <p:spPr>
          <a:xfrm>
            <a:off x="309600" y="1760400"/>
            <a:ext cx="6706800" cy="4424400"/>
          </a:xfrm>
        </p:spPr>
        <p:txBody>
          <a:bodyPr/>
          <a:lstStyle>
            <a:lvl1pPr marL="0" indent="0">
              <a:buNone/>
              <a:defRPr sz="1800" b="0">
                <a:solidFill>
                  <a:schemeClr val="tx1"/>
                </a:solidFill>
                <a:latin typeface="Arial" pitchFamily="34" charset="0"/>
                <a:cs typeface="Arial" pitchFamily="34" charset="0"/>
              </a:defRPr>
            </a:lvl1pPr>
          </a:lstStyle>
          <a:p>
            <a:pPr lvl="0"/>
            <a:r>
              <a:rPr lang="en-US" smtClean="0"/>
              <a:t>Click to edit Master text styles</a:t>
            </a:r>
          </a:p>
        </p:txBody>
      </p:sp>
      <p:sp>
        <p:nvSpPr>
          <p:cNvPr id="9" name="Slide Number Placeholder 8"/>
          <p:cNvSpPr>
            <a:spLocks noGrp="1"/>
          </p:cNvSpPr>
          <p:nvPr>
            <p:ph type="sldNum" sz="quarter" idx="15"/>
          </p:nvPr>
        </p:nvSpPr>
        <p:spPr/>
        <p:txBody>
          <a:bodyPr/>
          <a:lstStyle/>
          <a:p>
            <a:pPr>
              <a:defRPr/>
            </a:pPr>
            <a:fld id="{1748D8EB-9301-403A-889B-E8DDB32CFF4A}" type="slidenum">
              <a:rPr lang="en-GB" smtClean="0">
                <a:solidFill>
                  <a:srgbClr val="000000"/>
                </a:solidFill>
              </a:rPr>
              <a:pPr>
                <a:defRPr/>
              </a:pPr>
              <a:t>‹N›</a:t>
            </a:fld>
            <a:endParaRPr lang="en-GB" dirty="0">
              <a:solidFill>
                <a:srgbClr val="000000"/>
              </a:solidFill>
            </a:endParaRPr>
          </a:p>
        </p:txBody>
      </p:sp>
      <p:sp>
        <p:nvSpPr>
          <p:cNvPr id="6" name="Date Placeholder 5"/>
          <p:cNvSpPr>
            <a:spLocks noGrp="1"/>
          </p:cNvSpPr>
          <p:nvPr>
            <p:ph type="dt" sz="half" idx="16"/>
          </p:nvPr>
        </p:nvSpPr>
        <p:spPr/>
        <p:txBody>
          <a:bodyPr/>
          <a:lstStyle/>
          <a:p>
            <a:r>
              <a:rPr lang="en-US" dirty="0" smtClean="0">
                <a:solidFill>
                  <a:srgbClr val="000000"/>
                </a:solidFill>
              </a:rPr>
              <a:t>Author | 00 Month Year</a:t>
            </a:r>
            <a:endParaRPr lang="sv-SE">
              <a:solidFill>
                <a:srgbClr val="000000"/>
              </a:solidFill>
            </a:endParaRPr>
          </a:p>
        </p:txBody>
      </p:sp>
      <p:sp>
        <p:nvSpPr>
          <p:cNvPr id="10" name="Footer Placeholder 9"/>
          <p:cNvSpPr>
            <a:spLocks noGrp="1"/>
          </p:cNvSpPr>
          <p:nvPr>
            <p:ph type="ftr" sz="quarter" idx="17"/>
          </p:nvPr>
        </p:nvSpPr>
        <p:spPr/>
        <p:txBody>
          <a:bodyPr/>
          <a:lstStyle/>
          <a:p>
            <a:r>
              <a:rPr lang="en-GB" dirty="0" smtClean="0">
                <a:solidFill>
                  <a:srgbClr val="830051"/>
                </a:solidFill>
              </a:rPr>
              <a:t>Set area descriptor | Sub level 1</a:t>
            </a:r>
            <a:endParaRPr lang="sv-SE" dirty="0">
              <a:solidFill>
                <a:srgbClr val="830051"/>
              </a:solidFill>
            </a:endParaRPr>
          </a:p>
        </p:txBody>
      </p:sp>
    </p:spTree>
    <p:extLst>
      <p:ext uri="{BB962C8B-B14F-4D97-AF65-F5344CB8AC3E}">
        <p14:creationId xmlns:p14="http://schemas.microsoft.com/office/powerpoint/2010/main" val="393048849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8" name="Title 1"/>
          <p:cNvSpPr>
            <a:spLocks noGrp="1"/>
          </p:cNvSpPr>
          <p:nvPr>
            <p:ph type="title"/>
          </p:nvPr>
        </p:nvSpPr>
        <p:spPr>
          <a:xfrm>
            <a:off x="309600" y="274638"/>
            <a:ext cx="8415338" cy="511200"/>
          </a:xfrm>
        </p:spPr>
        <p:txBody>
          <a:bodyPr/>
          <a:lstStyle/>
          <a:p>
            <a:r>
              <a:rPr lang="en-US" smtClean="0"/>
              <a:t>Click to edit Master title style</a:t>
            </a:r>
            <a:endParaRPr lang="en-GB" dirty="0"/>
          </a:p>
        </p:txBody>
      </p:sp>
      <p:sp>
        <p:nvSpPr>
          <p:cNvPr id="9" name="Content Placeholder 2"/>
          <p:cNvSpPr>
            <a:spLocks noGrp="1"/>
          </p:cNvSpPr>
          <p:nvPr>
            <p:ph idx="1"/>
          </p:nvPr>
        </p:nvSpPr>
        <p:spPr>
          <a:xfrm>
            <a:off x="314325" y="1760538"/>
            <a:ext cx="6705600" cy="4425950"/>
          </a:xfrm>
        </p:spPr>
        <p:txBody>
          <a:bodyPr/>
          <a:lstStyle>
            <a:lvl1pPr marL="266400" indent="-266400">
              <a:buClr>
                <a:schemeClr val="tx2"/>
              </a:buClr>
              <a:buFont typeface="Arial" pitchFamily="34" charset="0"/>
              <a:buChar char="•"/>
              <a:defRPr sz="1800">
                <a:latin typeface="Arial" pitchFamily="34" charset="0"/>
                <a:cs typeface="Arial" pitchFamily="34" charset="0"/>
              </a:defRPr>
            </a:lvl1pPr>
            <a:lvl2pPr>
              <a:defRPr sz="1800"/>
            </a:lvl2pPr>
            <a:lvl3pPr>
              <a:defRPr sz="1600" baseline="0">
                <a:latin typeface="Arial" pitchFamily="34" charset="0"/>
                <a:cs typeface="Arial" pitchFamily="34" charset="0"/>
              </a:defRPr>
            </a:lvl3pPr>
            <a:lvl4pPr marL="622800" indent="-180000">
              <a:defRPr sz="1600">
                <a:latin typeface="Arial" pitchFamily="34" charset="0"/>
                <a:cs typeface="Arial" pitchFamily="34" charset="0"/>
              </a:defRPr>
            </a:lvl4pPr>
            <a:lvl5pPr marL="622800">
              <a:defRPr sz="1600">
                <a:latin typeface="Arial" pitchFamily="34" charset="0"/>
                <a:cs typeface="Arial" pitchFamily="34" charset="0"/>
              </a:defRPr>
            </a:lvl5pPr>
            <a:lvl6pPr>
              <a:defRPr>
                <a:latin typeface="Arial" pitchFamily="34" charset="0"/>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ext Placeholder 6"/>
          <p:cNvSpPr>
            <a:spLocks noGrp="1"/>
          </p:cNvSpPr>
          <p:nvPr>
            <p:ph type="body" sz="quarter" idx="12" hasCustomPrompt="1"/>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smtClean="0"/>
              <a:t>Click to add Secondary title</a:t>
            </a:r>
            <a:endParaRPr lang="en-GB" dirty="0"/>
          </a:p>
        </p:txBody>
      </p:sp>
      <p:sp>
        <p:nvSpPr>
          <p:cNvPr id="11" name="Slide Number Placeholder 10"/>
          <p:cNvSpPr>
            <a:spLocks noGrp="1"/>
          </p:cNvSpPr>
          <p:nvPr>
            <p:ph type="sldNum" sz="quarter" idx="13"/>
          </p:nvPr>
        </p:nvSpPr>
        <p:spPr/>
        <p:txBody>
          <a:bodyPr/>
          <a:lstStyle/>
          <a:p>
            <a:pPr>
              <a:defRPr/>
            </a:pPr>
            <a:fld id="{1748D8EB-9301-403A-889B-E8DDB32CFF4A}" type="slidenum">
              <a:rPr lang="en-GB" smtClean="0">
                <a:solidFill>
                  <a:srgbClr val="000000"/>
                </a:solidFill>
              </a:rPr>
              <a:pPr>
                <a:defRPr/>
              </a:pPr>
              <a:t>‹N›</a:t>
            </a:fld>
            <a:endParaRPr lang="en-GB" dirty="0">
              <a:solidFill>
                <a:srgbClr val="000000"/>
              </a:solidFill>
            </a:endParaRPr>
          </a:p>
        </p:txBody>
      </p:sp>
      <p:sp>
        <p:nvSpPr>
          <p:cNvPr id="6" name="Date Placeholder 5"/>
          <p:cNvSpPr>
            <a:spLocks noGrp="1"/>
          </p:cNvSpPr>
          <p:nvPr>
            <p:ph type="dt" sz="half" idx="14"/>
          </p:nvPr>
        </p:nvSpPr>
        <p:spPr/>
        <p:txBody>
          <a:bodyPr/>
          <a:lstStyle/>
          <a:p>
            <a:r>
              <a:rPr lang="en-US" dirty="0" smtClean="0">
                <a:solidFill>
                  <a:srgbClr val="000000"/>
                </a:solidFill>
              </a:rPr>
              <a:t>Author | 00 Month Year</a:t>
            </a:r>
            <a:endParaRPr lang="sv-SE">
              <a:solidFill>
                <a:srgbClr val="000000"/>
              </a:solidFill>
            </a:endParaRPr>
          </a:p>
        </p:txBody>
      </p:sp>
      <p:sp>
        <p:nvSpPr>
          <p:cNvPr id="7" name="Footer Placeholder 6"/>
          <p:cNvSpPr>
            <a:spLocks noGrp="1"/>
          </p:cNvSpPr>
          <p:nvPr>
            <p:ph type="ftr" sz="quarter" idx="15"/>
          </p:nvPr>
        </p:nvSpPr>
        <p:spPr/>
        <p:txBody>
          <a:bodyPr/>
          <a:lstStyle/>
          <a:p>
            <a:r>
              <a:rPr lang="en-GB" dirty="0" smtClean="0">
                <a:solidFill>
                  <a:srgbClr val="830051"/>
                </a:solidFill>
              </a:rPr>
              <a:t>Set area descriptor | Sub level 1</a:t>
            </a:r>
            <a:endParaRPr lang="sv-SE" dirty="0">
              <a:solidFill>
                <a:srgbClr val="830051"/>
              </a:solidFill>
            </a:endParaRPr>
          </a:p>
        </p:txBody>
      </p:sp>
    </p:spTree>
    <p:extLst>
      <p:ext uri="{BB962C8B-B14F-4D97-AF65-F5344CB8AC3E}">
        <p14:creationId xmlns:p14="http://schemas.microsoft.com/office/powerpoint/2010/main" val="130295987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2319339" y="1504951"/>
            <a:ext cx="3692525" cy="373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0" tIns="45660" rIns="91320" bIns="45660">
            <a:spAutoFit/>
          </a:bodyPr>
          <a:lstStyle>
            <a:lvl1pPr eaLnBrk="0" hangingPunct="0">
              <a:defRPr sz="1300" i="1">
                <a:solidFill>
                  <a:schemeClr val="tx1"/>
                </a:solidFill>
                <a:latin typeface="Arial" pitchFamily="34" charset="0"/>
                <a:ea typeface="ヒラギノ角ゴ Pro W3"/>
                <a:cs typeface="ヒラギノ角ゴ Pro W3"/>
              </a:defRPr>
            </a:lvl1pPr>
            <a:lvl2pPr marL="742950" indent="-285750" eaLnBrk="0" hangingPunct="0">
              <a:defRPr sz="1300" i="1">
                <a:solidFill>
                  <a:schemeClr val="tx1"/>
                </a:solidFill>
                <a:latin typeface="Arial" pitchFamily="34" charset="0"/>
                <a:ea typeface="ヒラギノ角ゴ Pro W3"/>
                <a:cs typeface="ヒラギノ角ゴ Pro W3"/>
              </a:defRPr>
            </a:lvl2pPr>
            <a:lvl3pPr marL="1143000" indent="-228600" eaLnBrk="0" hangingPunct="0">
              <a:defRPr sz="1300" i="1">
                <a:solidFill>
                  <a:schemeClr val="tx1"/>
                </a:solidFill>
                <a:latin typeface="Arial" pitchFamily="34" charset="0"/>
                <a:ea typeface="ヒラギノ角ゴ Pro W3"/>
                <a:cs typeface="ヒラギノ角ゴ Pro W3"/>
              </a:defRPr>
            </a:lvl3pPr>
            <a:lvl4pPr marL="1600200" indent="-228600" eaLnBrk="0" hangingPunct="0">
              <a:defRPr sz="1300" i="1">
                <a:solidFill>
                  <a:schemeClr val="tx1"/>
                </a:solidFill>
                <a:latin typeface="Arial" pitchFamily="34" charset="0"/>
                <a:ea typeface="ヒラギノ角ゴ Pro W3"/>
                <a:cs typeface="ヒラギノ角ゴ Pro W3"/>
              </a:defRPr>
            </a:lvl4pPr>
            <a:lvl5pPr marL="2057400" indent="-228600" eaLnBrk="0" hangingPunct="0">
              <a:defRPr sz="1300" i="1">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1300" i="1">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1300" i="1">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1300" i="1">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1300" i="1">
                <a:solidFill>
                  <a:schemeClr val="tx1"/>
                </a:solidFill>
                <a:latin typeface="Arial" pitchFamily="34" charset="0"/>
                <a:ea typeface="ヒラギノ角ゴ Pro W3"/>
                <a:cs typeface="ヒラギノ角ゴ Pro W3"/>
              </a:defRPr>
            </a:lvl9pPr>
          </a:lstStyle>
          <a:p>
            <a:pPr defTabSz="845623" eaLnBrk="1" fontAlgn="base" hangingPunct="1">
              <a:spcBef>
                <a:spcPct val="0"/>
              </a:spcBef>
              <a:spcAft>
                <a:spcPct val="0"/>
              </a:spcAft>
            </a:pPr>
            <a:endParaRPr lang="de-DE" sz="1800" i="0" dirty="0" smtClean="0">
              <a:solidFill>
                <a:srgbClr val="000000"/>
              </a:solidFill>
            </a:endParaRPr>
          </a:p>
        </p:txBody>
      </p:sp>
      <p:sp>
        <p:nvSpPr>
          <p:cNvPr id="2" name="Titel 1"/>
          <p:cNvSpPr>
            <a:spLocks noGrp="1"/>
          </p:cNvSpPr>
          <p:nvPr>
            <p:ph type="title"/>
          </p:nvPr>
        </p:nvSpPr>
        <p:spPr>
          <a:xfrm>
            <a:off x="1295403" y="115888"/>
            <a:ext cx="7380288" cy="1301750"/>
          </a:xfrm>
        </p:spPr>
        <p:txBody>
          <a:bodyPr/>
          <a:lstStyle>
            <a:lvl1pPr>
              <a:defRPr>
                <a:latin typeface="Arial "/>
              </a:defRPr>
            </a:lvl1pPr>
          </a:lstStyle>
          <a:p>
            <a:r>
              <a:rPr lang="en-US" dirty="0" err="1"/>
              <a:t>Titelmasterformat</a:t>
            </a:r>
            <a:r>
              <a:rPr lang="en-US" dirty="0"/>
              <a:t> </a:t>
            </a:r>
            <a:r>
              <a:rPr lang="en-US" dirty="0" err="1"/>
              <a:t>durch</a:t>
            </a:r>
            <a:r>
              <a:rPr lang="en-US" dirty="0"/>
              <a:t> </a:t>
            </a:r>
            <a:r>
              <a:rPr lang="en-US" dirty="0" err="1"/>
              <a:t>Klicken</a:t>
            </a:r>
            <a:r>
              <a:rPr lang="en-US" dirty="0"/>
              <a:t> </a:t>
            </a:r>
            <a:r>
              <a:rPr lang="en-US" dirty="0" err="1"/>
              <a:t>bearbeiten</a:t>
            </a:r>
            <a:endParaRPr lang="de-DE" dirty="0"/>
          </a:p>
        </p:txBody>
      </p:sp>
      <p:sp>
        <p:nvSpPr>
          <p:cNvPr id="3" name="Inhaltsplatzhalter 2"/>
          <p:cNvSpPr>
            <a:spLocks noGrp="1"/>
          </p:cNvSpPr>
          <p:nvPr>
            <p:ph idx="1"/>
          </p:nvPr>
        </p:nvSpPr>
        <p:spPr/>
        <p:txBody>
          <a:body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8" name="Textfeld 7"/>
          <p:cNvSpPr txBox="1"/>
          <p:nvPr/>
        </p:nvSpPr>
        <p:spPr>
          <a:xfrm>
            <a:off x="2563490" y="79143"/>
            <a:ext cx="4017025" cy="423954"/>
          </a:xfrm>
          <a:prstGeom prst="rect">
            <a:avLst/>
          </a:prstGeom>
          <a:noFill/>
        </p:spPr>
        <p:txBody>
          <a:bodyPr wrap="square" lIns="84570" tIns="42287" rIns="84570" bIns="42287" rtlCol="0">
            <a:spAutoFit/>
          </a:bodyPr>
          <a:lstStyle/>
          <a:p>
            <a:pPr fontAlgn="base">
              <a:spcBef>
                <a:spcPct val="0"/>
              </a:spcBef>
              <a:spcAft>
                <a:spcPct val="0"/>
              </a:spcAft>
            </a:pPr>
            <a:r>
              <a:rPr lang="en-US" sz="1100" dirty="0" smtClean="0">
                <a:solidFill>
                  <a:srgbClr val="FFFFFF">
                    <a:lumMod val="50000"/>
                  </a:srgbClr>
                </a:solidFill>
              </a:rPr>
              <a:t>San Antonio Breast Cancer Symposium, December 9-13, 2014</a:t>
            </a:r>
            <a:endParaRPr lang="en-US" sz="1100" dirty="0">
              <a:solidFill>
                <a:srgbClr val="FFFFFF">
                  <a:lumMod val="50000"/>
                </a:srgbClr>
              </a:solidFill>
            </a:endParaRPr>
          </a:p>
        </p:txBody>
      </p:sp>
      <p:pic>
        <p:nvPicPr>
          <p:cNvPr id="9" name="Picture 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2811" y="6323769"/>
            <a:ext cx="801862" cy="43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Line 3"/>
          <p:cNvSpPr>
            <a:spLocks noChangeShapeType="1"/>
          </p:cNvSpPr>
          <p:nvPr/>
        </p:nvSpPr>
        <p:spPr bwMode="auto">
          <a:xfrm>
            <a:off x="7" y="6237288"/>
            <a:ext cx="9144000" cy="0"/>
          </a:xfrm>
          <a:prstGeom prst="line">
            <a:avLst/>
          </a:prstGeom>
          <a:noFill/>
          <a:ln w="9525">
            <a:solidFill>
              <a:srgbClr val="DD137B"/>
            </a:solidFill>
            <a:round/>
            <a:headEnd/>
            <a:tailEnd/>
          </a:ln>
          <a:extLst>
            <a:ext uri="{909E8E84-426E-40DD-AFC4-6F175D3DCCD1}">
              <a14:hiddenFill xmlns:a14="http://schemas.microsoft.com/office/drawing/2010/main">
                <a:noFill/>
              </a14:hiddenFill>
            </a:ext>
          </a:extLst>
        </p:spPr>
        <p:txBody>
          <a:bodyPr lIns="91320" tIns="45660" rIns="91320" bIns="45660"/>
          <a:lstStyle/>
          <a:p>
            <a:pPr defTabSz="845623" fontAlgn="base">
              <a:spcBef>
                <a:spcPct val="0"/>
              </a:spcBef>
              <a:spcAft>
                <a:spcPct val="0"/>
              </a:spcAft>
            </a:pPr>
            <a:endParaRPr lang="de-DE" sz="1300" i="1" dirty="0" smtClean="0">
              <a:solidFill>
                <a:srgbClr val="000000"/>
              </a:solidFill>
              <a:ea typeface="ヒラギノ角ゴ Pro W3"/>
            </a:endParaRPr>
          </a:p>
        </p:txBody>
      </p:sp>
      <p:pic>
        <p:nvPicPr>
          <p:cNvPr id="1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 y="6298629"/>
            <a:ext cx="1235366" cy="51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ußzeilenplatzhalter 12"/>
          <p:cNvSpPr>
            <a:spLocks noGrp="1"/>
          </p:cNvSpPr>
          <p:nvPr>
            <p:ph type="ftr" sz="quarter" idx="10"/>
          </p:nvPr>
        </p:nvSpPr>
        <p:spPr/>
        <p:txBody>
          <a:bodyPr/>
          <a:lstStyle/>
          <a:p>
            <a:r>
              <a:rPr lang="en-US" smtClean="0">
                <a:solidFill>
                  <a:srgbClr val="FFFFFF">
                    <a:lumMod val="50000"/>
                  </a:srgbClr>
                </a:solidFill>
                <a:cs typeface="Arial" panose="020B0604020202020204" pitchFamily="34" charset="0"/>
              </a:rPr>
              <a:t>This presentation is the intellectual property of GBG and AGO-B.</a:t>
            </a:r>
          </a:p>
          <a:p>
            <a:r>
              <a:rPr lang="en-US" smtClean="0">
                <a:solidFill>
                  <a:srgbClr val="FFFFFF">
                    <a:lumMod val="50000"/>
                  </a:srgbClr>
                </a:solidFill>
                <a:cs typeface="Arial" panose="020B0604020202020204" pitchFamily="34" charset="0"/>
              </a:rPr>
              <a:t>Contact publications@germanbreastgroup.de for permission to reprint and/or distribute.</a:t>
            </a:r>
            <a:endParaRPr lang="de-DE" dirty="0" smtClean="0">
              <a:solidFill>
                <a:srgbClr val="FFFFFF">
                  <a:lumMod val="50000"/>
                </a:srgbClr>
              </a:solidFill>
              <a:cs typeface="Arial" panose="020B0604020202020204" pitchFamily="34" charset="0"/>
            </a:endParaRPr>
          </a:p>
        </p:txBody>
      </p:sp>
      <p:pic>
        <p:nvPicPr>
          <p:cNvPr id="14" name="Picture 2"/>
          <p:cNvPicPr>
            <a:picLocks noChangeAspect="1" noChangeArrowheads="1"/>
          </p:cNvPicPr>
          <p:nvPr/>
        </p:nvPicPr>
        <p:blipFill>
          <a:blip r:embed="rId4" cstate="print"/>
          <a:srcRect/>
          <a:stretch>
            <a:fillRect/>
          </a:stretch>
        </p:blipFill>
        <p:spPr bwMode="auto">
          <a:xfrm>
            <a:off x="107503" y="116635"/>
            <a:ext cx="1420813" cy="1063625"/>
          </a:xfrm>
          <a:prstGeom prst="rect">
            <a:avLst/>
          </a:prstGeom>
          <a:noFill/>
          <a:ln w="9525">
            <a:noFill/>
            <a:miter lim="800000"/>
            <a:headEnd/>
            <a:tailEnd/>
          </a:ln>
        </p:spPr>
      </p:pic>
    </p:spTree>
    <p:extLst>
      <p:ext uri="{BB962C8B-B14F-4D97-AF65-F5344CB8AC3E}">
        <p14:creationId xmlns:p14="http://schemas.microsoft.com/office/powerpoint/2010/main" val="201871920"/>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Body and righ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hasCustomPrompt="1"/>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smtClean="0"/>
              <a:t>Click to add Secondary title</a:t>
            </a:r>
            <a:endParaRPr lang="en-GB" dirty="0"/>
          </a:p>
        </p:txBody>
      </p:sp>
      <p:sp>
        <p:nvSpPr>
          <p:cNvPr id="10" name="Content Placeholder 9"/>
          <p:cNvSpPr>
            <a:spLocks noGrp="1"/>
          </p:cNvSpPr>
          <p:nvPr>
            <p:ph sz="quarter" idx="14"/>
          </p:nvPr>
        </p:nvSpPr>
        <p:spPr>
          <a:xfrm>
            <a:off x="4500000" y="1760400"/>
            <a:ext cx="3960000" cy="3960000"/>
          </a:xfrm>
        </p:spPr>
        <p:txBody>
          <a:bodyPr/>
          <a:lstStyle>
            <a:lvl1pPr marL="180000" indent="-180000">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8"/>
          <p:cNvSpPr>
            <a:spLocks noGrp="1"/>
          </p:cNvSpPr>
          <p:nvPr>
            <p:ph type="body" sz="quarter" idx="15"/>
          </p:nvPr>
        </p:nvSpPr>
        <p:spPr>
          <a:xfrm>
            <a:off x="309600" y="1760400"/>
            <a:ext cx="3960000" cy="3960000"/>
          </a:xfrm>
        </p:spPr>
        <p:txBody>
          <a:bodyPr/>
          <a:lstStyle>
            <a:lvl1pPr marL="0" indent="0">
              <a:buNone/>
              <a:defRPr sz="1400"/>
            </a:lvl1pPr>
          </a:lstStyle>
          <a:p>
            <a:pPr lvl="0"/>
            <a:r>
              <a:rPr lang="en-US" smtClean="0"/>
              <a:t>Click to edit Master text styles</a:t>
            </a:r>
          </a:p>
        </p:txBody>
      </p:sp>
      <p:sp>
        <p:nvSpPr>
          <p:cNvPr id="12" name="Slide Number Placeholder 11"/>
          <p:cNvSpPr>
            <a:spLocks noGrp="1"/>
          </p:cNvSpPr>
          <p:nvPr>
            <p:ph type="sldNum" sz="quarter" idx="16"/>
          </p:nvPr>
        </p:nvSpPr>
        <p:spPr/>
        <p:txBody>
          <a:bodyPr/>
          <a:lstStyle/>
          <a:p>
            <a:pPr>
              <a:defRPr/>
            </a:pPr>
            <a:fld id="{1748D8EB-9301-403A-889B-E8DDB32CFF4A}" type="slidenum">
              <a:rPr lang="en-GB" smtClean="0">
                <a:solidFill>
                  <a:srgbClr val="000000"/>
                </a:solidFill>
              </a:rPr>
              <a:pPr>
                <a:defRPr/>
              </a:pPr>
              <a:t>‹N›</a:t>
            </a:fld>
            <a:endParaRPr lang="en-GB" dirty="0">
              <a:solidFill>
                <a:srgbClr val="000000"/>
              </a:solidFill>
            </a:endParaRPr>
          </a:p>
        </p:txBody>
      </p:sp>
      <p:sp>
        <p:nvSpPr>
          <p:cNvPr id="8" name="Date Placeholder 7"/>
          <p:cNvSpPr>
            <a:spLocks noGrp="1"/>
          </p:cNvSpPr>
          <p:nvPr>
            <p:ph type="dt" sz="half" idx="17"/>
          </p:nvPr>
        </p:nvSpPr>
        <p:spPr/>
        <p:txBody>
          <a:bodyPr/>
          <a:lstStyle/>
          <a:p>
            <a:r>
              <a:rPr lang="en-US" dirty="0" smtClean="0">
                <a:solidFill>
                  <a:srgbClr val="000000"/>
                </a:solidFill>
              </a:rPr>
              <a:t>Author | 00 Month Year</a:t>
            </a:r>
            <a:endParaRPr lang="sv-SE">
              <a:solidFill>
                <a:srgbClr val="000000"/>
              </a:solidFill>
            </a:endParaRPr>
          </a:p>
        </p:txBody>
      </p:sp>
      <p:sp>
        <p:nvSpPr>
          <p:cNvPr id="11" name="Footer Placeholder 10"/>
          <p:cNvSpPr>
            <a:spLocks noGrp="1"/>
          </p:cNvSpPr>
          <p:nvPr>
            <p:ph type="ftr" sz="quarter" idx="18"/>
          </p:nvPr>
        </p:nvSpPr>
        <p:spPr/>
        <p:txBody>
          <a:bodyPr/>
          <a:lstStyle/>
          <a:p>
            <a:r>
              <a:rPr lang="en-GB" dirty="0" smtClean="0">
                <a:solidFill>
                  <a:srgbClr val="830051"/>
                </a:solidFill>
              </a:rPr>
              <a:t>Set area descriptor | Sub level 1</a:t>
            </a:r>
            <a:endParaRPr lang="sv-SE" dirty="0">
              <a:solidFill>
                <a:srgbClr val="830051"/>
              </a:solidFill>
            </a:endParaRPr>
          </a:p>
        </p:txBody>
      </p:sp>
    </p:spTree>
    <p:extLst>
      <p:ext uri="{BB962C8B-B14F-4D97-AF65-F5344CB8AC3E}">
        <p14:creationId xmlns:p14="http://schemas.microsoft.com/office/powerpoint/2010/main" val="100352154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Body and 2 righ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hasCustomPrompt="1"/>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smtClean="0"/>
              <a:t>Click to add Secondary title</a:t>
            </a:r>
            <a:endParaRPr lang="en-GB" dirty="0"/>
          </a:p>
        </p:txBody>
      </p:sp>
      <p:sp>
        <p:nvSpPr>
          <p:cNvPr id="10" name="Content Placeholder 9"/>
          <p:cNvSpPr>
            <a:spLocks noGrp="1"/>
          </p:cNvSpPr>
          <p:nvPr>
            <p:ph sz="quarter" idx="14"/>
          </p:nvPr>
        </p:nvSpPr>
        <p:spPr>
          <a:xfrm>
            <a:off x="4500000" y="1760400"/>
            <a:ext cx="3960000" cy="1872000"/>
          </a:xfrm>
        </p:spPr>
        <p:txBody>
          <a:bodyPr/>
          <a:lstStyle>
            <a:lvl1pPr marL="180000" indent="-180000">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8"/>
          <p:cNvSpPr>
            <a:spLocks noGrp="1"/>
          </p:cNvSpPr>
          <p:nvPr>
            <p:ph type="body" sz="quarter" idx="15"/>
          </p:nvPr>
        </p:nvSpPr>
        <p:spPr>
          <a:xfrm>
            <a:off x="309600" y="1760400"/>
            <a:ext cx="3960000" cy="3960000"/>
          </a:xfrm>
        </p:spPr>
        <p:txBody>
          <a:bodyPr/>
          <a:lstStyle>
            <a:lvl1pPr marL="0" indent="0">
              <a:buNone/>
              <a:defRPr sz="1400"/>
            </a:lvl1pPr>
          </a:lstStyle>
          <a:p>
            <a:pPr lvl="0"/>
            <a:r>
              <a:rPr lang="en-US" smtClean="0"/>
              <a:t>Click to edit Master text styles</a:t>
            </a:r>
          </a:p>
        </p:txBody>
      </p:sp>
      <p:sp>
        <p:nvSpPr>
          <p:cNvPr id="12" name="Content Placeholder 9"/>
          <p:cNvSpPr>
            <a:spLocks noGrp="1"/>
          </p:cNvSpPr>
          <p:nvPr>
            <p:ph sz="quarter" idx="16"/>
          </p:nvPr>
        </p:nvSpPr>
        <p:spPr>
          <a:xfrm>
            <a:off x="4502990" y="3848103"/>
            <a:ext cx="3960000" cy="1872000"/>
          </a:xfrm>
        </p:spPr>
        <p:txBody>
          <a:bodyPr/>
          <a:lstStyle>
            <a:lvl1pPr marL="180000" indent="-180000">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Slide Number Placeholder 12"/>
          <p:cNvSpPr>
            <a:spLocks noGrp="1"/>
          </p:cNvSpPr>
          <p:nvPr>
            <p:ph type="sldNum" sz="quarter" idx="17"/>
          </p:nvPr>
        </p:nvSpPr>
        <p:spPr/>
        <p:txBody>
          <a:bodyPr/>
          <a:lstStyle/>
          <a:p>
            <a:pPr>
              <a:defRPr/>
            </a:pPr>
            <a:fld id="{1748D8EB-9301-403A-889B-E8DDB32CFF4A}" type="slidenum">
              <a:rPr lang="en-GB" smtClean="0">
                <a:solidFill>
                  <a:srgbClr val="000000"/>
                </a:solidFill>
              </a:rPr>
              <a:pPr>
                <a:defRPr/>
              </a:pPr>
              <a:t>‹N›</a:t>
            </a:fld>
            <a:endParaRPr lang="en-GB" dirty="0">
              <a:solidFill>
                <a:srgbClr val="000000"/>
              </a:solidFill>
            </a:endParaRPr>
          </a:p>
        </p:txBody>
      </p:sp>
      <p:sp>
        <p:nvSpPr>
          <p:cNvPr id="8" name="Date Placeholder 7"/>
          <p:cNvSpPr>
            <a:spLocks noGrp="1"/>
          </p:cNvSpPr>
          <p:nvPr>
            <p:ph type="dt" sz="half" idx="18"/>
          </p:nvPr>
        </p:nvSpPr>
        <p:spPr/>
        <p:txBody>
          <a:bodyPr/>
          <a:lstStyle/>
          <a:p>
            <a:r>
              <a:rPr lang="en-US" dirty="0" smtClean="0">
                <a:solidFill>
                  <a:srgbClr val="000000"/>
                </a:solidFill>
              </a:rPr>
              <a:t>Author | 00 Month Year</a:t>
            </a:r>
            <a:endParaRPr lang="sv-SE">
              <a:solidFill>
                <a:srgbClr val="000000"/>
              </a:solidFill>
            </a:endParaRPr>
          </a:p>
        </p:txBody>
      </p:sp>
      <p:sp>
        <p:nvSpPr>
          <p:cNvPr id="11" name="Footer Placeholder 10"/>
          <p:cNvSpPr>
            <a:spLocks noGrp="1"/>
          </p:cNvSpPr>
          <p:nvPr>
            <p:ph type="ftr" sz="quarter" idx="19"/>
          </p:nvPr>
        </p:nvSpPr>
        <p:spPr/>
        <p:txBody>
          <a:bodyPr/>
          <a:lstStyle/>
          <a:p>
            <a:r>
              <a:rPr lang="en-GB" dirty="0" smtClean="0">
                <a:solidFill>
                  <a:srgbClr val="830051"/>
                </a:solidFill>
              </a:rPr>
              <a:t>Set area descriptor | Sub level 1</a:t>
            </a:r>
            <a:endParaRPr lang="sv-SE" dirty="0">
              <a:solidFill>
                <a:srgbClr val="830051"/>
              </a:solidFill>
            </a:endParaRPr>
          </a:p>
        </p:txBody>
      </p:sp>
    </p:spTree>
    <p:extLst>
      <p:ext uri="{BB962C8B-B14F-4D97-AF65-F5344CB8AC3E}">
        <p14:creationId xmlns:p14="http://schemas.microsoft.com/office/powerpoint/2010/main" val="412111717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hasCustomPrompt="1"/>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smtClean="0"/>
              <a:t>Click to add Secondary title</a:t>
            </a:r>
            <a:endParaRPr lang="en-GB" dirty="0"/>
          </a:p>
        </p:txBody>
      </p:sp>
      <p:sp>
        <p:nvSpPr>
          <p:cNvPr id="10" name="Content Placeholder 9"/>
          <p:cNvSpPr>
            <a:spLocks noGrp="1"/>
          </p:cNvSpPr>
          <p:nvPr>
            <p:ph sz="quarter" idx="14"/>
          </p:nvPr>
        </p:nvSpPr>
        <p:spPr>
          <a:xfrm>
            <a:off x="4500000" y="1760400"/>
            <a:ext cx="3960000" cy="3960000"/>
          </a:xfrm>
        </p:spPr>
        <p:txBody>
          <a:bodyPr/>
          <a:lstStyle>
            <a:lvl1pPr marL="180000" indent="-180000">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Content Placeholder 9"/>
          <p:cNvSpPr>
            <a:spLocks noGrp="1"/>
          </p:cNvSpPr>
          <p:nvPr>
            <p:ph sz="quarter" idx="15"/>
          </p:nvPr>
        </p:nvSpPr>
        <p:spPr>
          <a:xfrm>
            <a:off x="309600" y="1760400"/>
            <a:ext cx="3960000" cy="3960000"/>
          </a:xfrm>
        </p:spPr>
        <p:txBody>
          <a:bodyPr/>
          <a:lstStyle>
            <a:lvl1pPr marL="180000" indent="-180000">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16"/>
          </p:nvPr>
        </p:nvSpPr>
        <p:spPr/>
        <p:txBody>
          <a:bodyPr/>
          <a:lstStyle/>
          <a:p>
            <a:pPr>
              <a:defRPr/>
            </a:pPr>
            <a:fld id="{1748D8EB-9301-403A-889B-E8DDB32CFF4A}" type="slidenum">
              <a:rPr lang="en-GB" smtClean="0">
                <a:solidFill>
                  <a:srgbClr val="000000"/>
                </a:solidFill>
              </a:rPr>
              <a:pPr>
                <a:defRPr/>
              </a:pPr>
              <a:t>‹N›</a:t>
            </a:fld>
            <a:endParaRPr lang="en-GB" dirty="0">
              <a:solidFill>
                <a:srgbClr val="000000"/>
              </a:solidFill>
            </a:endParaRPr>
          </a:p>
        </p:txBody>
      </p:sp>
      <p:sp>
        <p:nvSpPr>
          <p:cNvPr id="8" name="Date Placeholder 7"/>
          <p:cNvSpPr>
            <a:spLocks noGrp="1"/>
          </p:cNvSpPr>
          <p:nvPr>
            <p:ph type="dt" sz="half" idx="17"/>
          </p:nvPr>
        </p:nvSpPr>
        <p:spPr/>
        <p:txBody>
          <a:bodyPr/>
          <a:lstStyle/>
          <a:p>
            <a:r>
              <a:rPr lang="en-US" dirty="0" smtClean="0">
                <a:solidFill>
                  <a:srgbClr val="000000"/>
                </a:solidFill>
              </a:rPr>
              <a:t>Author | 00 Month Year</a:t>
            </a:r>
            <a:endParaRPr lang="sv-SE">
              <a:solidFill>
                <a:srgbClr val="000000"/>
              </a:solidFill>
            </a:endParaRPr>
          </a:p>
        </p:txBody>
      </p:sp>
      <p:sp>
        <p:nvSpPr>
          <p:cNvPr id="11" name="Footer Placeholder 10"/>
          <p:cNvSpPr>
            <a:spLocks noGrp="1"/>
          </p:cNvSpPr>
          <p:nvPr>
            <p:ph type="ftr" sz="quarter" idx="18"/>
          </p:nvPr>
        </p:nvSpPr>
        <p:spPr/>
        <p:txBody>
          <a:bodyPr/>
          <a:lstStyle/>
          <a:p>
            <a:r>
              <a:rPr lang="en-GB" dirty="0" smtClean="0">
                <a:solidFill>
                  <a:srgbClr val="830051"/>
                </a:solidFill>
              </a:rPr>
              <a:t>Set area descriptor | Sub level 1</a:t>
            </a:r>
            <a:endParaRPr lang="sv-SE" dirty="0">
              <a:solidFill>
                <a:srgbClr val="830051"/>
              </a:solidFill>
            </a:endParaRPr>
          </a:p>
        </p:txBody>
      </p:sp>
    </p:spTree>
    <p:extLst>
      <p:ext uri="{BB962C8B-B14F-4D97-AF65-F5344CB8AC3E}">
        <p14:creationId xmlns:p14="http://schemas.microsoft.com/office/powerpoint/2010/main" val="390713032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3 Content">
    <p:spTree>
      <p:nvGrpSpPr>
        <p:cNvPr id="1" name=""/>
        <p:cNvGrpSpPr/>
        <p:nvPr/>
      </p:nvGrpSpPr>
      <p:grpSpPr>
        <a:xfrm>
          <a:off x="0" y="0"/>
          <a:ext cx="0" cy="0"/>
          <a:chOff x="0" y="0"/>
          <a:chExt cx="0" cy="0"/>
        </a:xfrm>
      </p:grpSpPr>
      <p:sp>
        <p:nvSpPr>
          <p:cNvPr id="9" name="Title 1"/>
          <p:cNvSpPr>
            <a:spLocks noGrp="1"/>
          </p:cNvSpPr>
          <p:nvPr>
            <p:ph type="title"/>
          </p:nvPr>
        </p:nvSpPr>
        <p:spPr>
          <a:xfrm>
            <a:off x="309600" y="274638"/>
            <a:ext cx="8415338" cy="511200"/>
          </a:xfrm>
        </p:spPr>
        <p:txBody>
          <a:bodyPr/>
          <a:lstStyle/>
          <a:p>
            <a:r>
              <a:rPr lang="en-US" smtClean="0"/>
              <a:t>Click to edit Master title style</a:t>
            </a:r>
            <a:endParaRPr lang="en-GB" dirty="0"/>
          </a:p>
        </p:txBody>
      </p:sp>
      <p:sp>
        <p:nvSpPr>
          <p:cNvPr id="10" name="Text Placeholder 6"/>
          <p:cNvSpPr>
            <a:spLocks noGrp="1"/>
          </p:cNvSpPr>
          <p:nvPr>
            <p:ph type="body" sz="quarter" idx="13" hasCustomPrompt="1"/>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smtClean="0"/>
              <a:t>Click to add Secondary title</a:t>
            </a:r>
            <a:endParaRPr lang="en-GB" dirty="0"/>
          </a:p>
        </p:txBody>
      </p:sp>
      <p:sp>
        <p:nvSpPr>
          <p:cNvPr id="13" name="Content Placeholder 12"/>
          <p:cNvSpPr>
            <a:spLocks noGrp="1"/>
          </p:cNvSpPr>
          <p:nvPr>
            <p:ph sz="quarter" idx="14"/>
          </p:nvPr>
        </p:nvSpPr>
        <p:spPr>
          <a:xfrm>
            <a:off x="313200" y="1760400"/>
            <a:ext cx="2674800" cy="3960000"/>
          </a:xfrm>
        </p:spPr>
        <p:txBody>
          <a:bodyPr/>
          <a:lstStyle>
            <a:lvl1pPr>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Content Placeholder 16"/>
          <p:cNvSpPr>
            <a:spLocks noGrp="1"/>
          </p:cNvSpPr>
          <p:nvPr>
            <p:ph sz="quarter" idx="15"/>
          </p:nvPr>
        </p:nvSpPr>
        <p:spPr>
          <a:xfrm>
            <a:off x="3268800" y="1760400"/>
            <a:ext cx="2674800" cy="3960000"/>
          </a:xfrm>
        </p:spPr>
        <p:txBody>
          <a:bodyPr/>
          <a:lstStyle>
            <a:lvl1pPr>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Content Placeholder 18"/>
          <p:cNvSpPr>
            <a:spLocks noGrp="1"/>
          </p:cNvSpPr>
          <p:nvPr>
            <p:ph sz="quarter" idx="16"/>
          </p:nvPr>
        </p:nvSpPr>
        <p:spPr>
          <a:xfrm>
            <a:off x="6220800" y="1760400"/>
            <a:ext cx="2674800" cy="3960000"/>
          </a:xfrm>
        </p:spPr>
        <p:txBody>
          <a:bodyPr/>
          <a:lstStyle>
            <a:lvl1pPr>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Slide Number Placeholder 10"/>
          <p:cNvSpPr>
            <a:spLocks noGrp="1"/>
          </p:cNvSpPr>
          <p:nvPr>
            <p:ph type="sldNum" sz="quarter" idx="17"/>
          </p:nvPr>
        </p:nvSpPr>
        <p:spPr/>
        <p:txBody>
          <a:bodyPr/>
          <a:lstStyle/>
          <a:p>
            <a:pPr>
              <a:defRPr/>
            </a:pPr>
            <a:fld id="{1748D8EB-9301-403A-889B-E8DDB32CFF4A}" type="slidenum">
              <a:rPr lang="en-GB" smtClean="0">
                <a:solidFill>
                  <a:srgbClr val="000000"/>
                </a:solidFill>
              </a:rPr>
              <a:pPr>
                <a:defRPr/>
              </a:pPr>
              <a:t>‹N›</a:t>
            </a:fld>
            <a:endParaRPr lang="en-GB" dirty="0">
              <a:solidFill>
                <a:srgbClr val="000000"/>
              </a:solidFill>
            </a:endParaRPr>
          </a:p>
        </p:txBody>
      </p:sp>
      <p:sp>
        <p:nvSpPr>
          <p:cNvPr id="8" name="Date Placeholder 7"/>
          <p:cNvSpPr>
            <a:spLocks noGrp="1"/>
          </p:cNvSpPr>
          <p:nvPr>
            <p:ph type="dt" sz="half" idx="18"/>
          </p:nvPr>
        </p:nvSpPr>
        <p:spPr/>
        <p:txBody>
          <a:bodyPr/>
          <a:lstStyle/>
          <a:p>
            <a:r>
              <a:rPr lang="en-US" dirty="0" smtClean="0">
                <a:solidFill>
                  <a:srgbClr val="000000"/>
                </a:solidFill>
              </a:rPr>
              <a:t>Author | 00 Month Year</a:t>
            </a:r>
            <a:endParaRPr lang="sv-SE">
              <a:solidFill>
                <a:srgbClr val="000000"/>
              </a:solidFill>
            </a:endParaRPr>
          </a:p>
        </p:txBody>
      </p:sp>
      <p:sp>
        <p:nvSpPr>
          <p:cNvPr id="12" name="Footer Placeholder 11"/>
          <p:cNvSpPr>
            <a:spLocks noGrp="1"/>
          </p:cNvSpPr>
          <p:nvPr>
            <p:ph type="ftr" sz="quarter" idx="19"/>
          </p:nvPr>
        </p:nvSpPr>
        <p:spPr/>
        <p:txBody>
          <a:bodyPr/>
          <a:lstStyle/>
          <a:p>
            <a:r>
              <a:rPr lang="en-GB" dirty="0" smtClean="0">
                <a:solidFill>
                  <a:srgbClr val="830051"/>
                </a:solidFill>
              </a:rPr>
              <a:t>Set area descriptor | Sub level 1</a:t>
            </a:r>
            <a:endParaRPr lang="sv-SE" dirty="0">
              <a:solidFill>
                <a:srgbClr val="830051"/>
              </a:solidFill>
            </a:endParaRPr>
          </a:p>
        </p:txBody>
      </p:sp>
    </p:spTree>
    <p:extLst>
      <p:ext uri="{BB962C8B-B14F-4D97-AF65-F5344CB8AC3E}">
        <p14:creationId xmlns:p14="http://schemas.microsoft.com/office/powerpoint/2010/main" val="401878636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Body and Content">
    <p:spTree>
      <p:nvGrpSpPr>
        <p:cNvPr id="1" name=""/>
        <p:cNvGrpSpPr/>
        <p:nvPr/>
      </p:nvGrpSpPr>
      <p:grpSpPr>
        <a:xfrm>
          <a:off x="0" y="0"/>
          <a:ext cx="0" cy="0"/>
          <a:chOff x="0" y="0"/>
          <a:chExt cx="0" cy="0"/>
        </a:xfrm>
      </p:grpSpPr>
      <p:sp>
        <p:nvSpPr>
          <p:cNvPr id="9" name="Title 1"/>
          <p:cNvSpPr>
            <a:spLocks noGrp="1"/>
          </p:cNvSpPr>
          <p:nvPr>
            <p:ph type="title"/>
          </p:nvPr>
        </p:nvSpPr>
        <p:spPr>
          <a:xfrm>
            <a:off x="309600" y="274638"/>
            <a:ext cx="8415338" cy="511200"/>
          </a:xfrm>
        </p:spPr>
        <p:txBody>
          <a:bodyPr/>
          <a:lstStyle/>
          <a:p>
            <a:r>
              <a:rPr lang="en-US" smtClean="0"/>
              <a:t>Click to edit Master title style</a:t>
            </a:r>
            <a:endParaRPr lang="en-GB" dirty="0"/>
          </a:p>
        </p:txBody>
      </p:sp>
      <p:sp>
        <p:nvSpPr>
          <p:cNvPr id="10" name="Text Placeholder 6"/>
          <p:cNvSpPr>
            <a:spLocks noGrp="1"/>
          </p:cNvSpPr>
          <p:nvPr>
            <p:ph type="body" sz="quarter" idx="13" hasCustomPrompt="1"/>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smtClean="0"/>
              <a:t>Click to add Secondary title</a:t>
            </a:r>
            <a:endParaRPr lang="en-GB" dirty="0"/>
          </a:p>
        </p:txBody>
      </p:sp>
      <p:sp>
        <p:nvSpPr>
          <p:cNvPr id="13" name="Content Placeholder 12"/>
          <p:cNvSpPr>
            <a:spLocks noGrp="1"/>
          </p:cNvSpPr>
          <p:nvPr>
            <p:ph sz="quarter" idx="14"/>
          </p:nvPr>
        </p:nvSpPr>
        <p:spPr>
          <a:xfrm>
            <a:off x="313200" y="3714752"/>
            <a:ext cx="6706800" cy="2005648"/>
          </a:xfrm>
        </p:spPr>
        <p:txBody>
          <a:bodyPr/>
          <a:lstStyle>
            <a:lvl1pPr>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ext Placeholder 8"/>
          <p:cNvSpPr>
            <a:spLocks noGrp="1"/>
          </p:cNvSpPr>
          <p:nvPr>
            <p:ph type="body" sz="quarter" idx="17"/>
          </p:nvPr>
        </p:nvSpPr>
        <p:spPr>
          <a:xfrm>
            <a:off x="309600" y="1760400"/>
            <a:ext cx="6706800" cy="1811476"/>
          </a:xfrm>
        </p:spPr>
        <p:txBody>
          <a:bodyPr/>
          <a:lstStyle>
            <a:lvl1pPr marL="0" indent="0">
              <a:buNone/>
              <a:defRPr sz="1800" b="0">
                <a:solidFill>
                  <a:schemeClr val="tx1"/>
                </a:solidFill>
                <a:latin typeface="Arial" pitchFamily="34" charset="0"/>
                <a:cs typeface="Arial" pitchFamily="34" charset="0"/>
              </a:defRPr>
            </a:lvl1pPr>
          </a:lstStyle>
          <a:p>
            <a:pPr lvl="0"/>
            <a:r>
              <a:rPr lang="en-US" smtClean="0"/>
              <a:t>Click to edit Master text styles</a:t>
            </a:r>
          </a:p>
        </p:txBody>
      </p:sp>
      <p:sp>
        <p:nvSpPr>
          <p:cNvPr id="14" name="Slide Number Placeholder 13"/>
          <p:cNvSpPr>
            <a:spLocks noGrp="1"/>
          </p:cNvSpPr>
          <p:nvPr>
            <p:ph type="sldNum" sz="quarter" idx="18"/>
          </p:nvPr>
        </p:nvSpPr>
        <p:spPr/>
        <p:txBody>
          <a:bodyPr/>
          <a:lstStyle/>
          <a:p>
            <a:pPr>
              <a:defRPr/>
            </a:pPr>
            <a:fld id="{1748D8EB-9301-403A-889B-E8DDB32CFF4A}" type="slidenum">
              <a:rPr lang="en-GB" smtClean="0">
                <a:solidFill>
                  <a:srgbClr val="000000"/>
                </a:solidFill>
              </a:rPr>
              <a:pPr>
                <a:defRPr/>
              </a:pPr>
              <a:t>‹N›</a:t>
            </a:fld>
            <a:endParaRPr lang="en-GB" dirty="0">
              <a:solidFill>
                <a:srgbClr val="000000"/>
              </a:solidFill>
            </a:endParaRPr>
          </a:p>
        </p:txBody>
      </p:sp>
      <p:sp>
        <p:nvSpPr>
          <p:cNvPr id="7" name="Date Placeholder 6"/>
          <p:cNvSpPr>
            <a:spLocks noGrp="1"/>
          </p:cNvSpPr>
          <p:nvPr>
            <p:ph type="dt" sz="half" idx="19"/>
          </p:nvPr>
        </p:nvSpPr>
        <p:spPr/>
        <p:txBody>
          <a:bodyPr/>
          <a:lstStyle/>
          <a:p>
            <a:r>
              <a:rPr lang="en-US" dirty="0" smtClean="0">
                <a:solidFill>
                  <a:srgbClr val="000000"/>
                </a:solidFill>
              </a:rPr>
              <a:t>Author | 00 Month Year</a:t>
            </a:r>
            <a:endParaRPr lang="sv-SE">
              <a:solidFill>
                <a:srgbClr val="000000"/>
              </a:solidFill>
            </a:endParaRPr>
          </a:p>
        </p:txBody>
      </p:sp>
      <p:sp>
        <p:nvSpPr>
          <p:cNvPr id="8" name="Footer Placeholder 7"/>
          <p:cNvSpPr>
            <a:spLocks noGrp="1"/>
          </p:cNvSpPr>
          <p:nvPr>
            <p:ph type="ftr" sz="quarter" idx="20"/>
          </p:nvPr>
        </p:nvSpPr>
        <p:spPr/>
        <p:txBody>
          <a:bodyPr/>
          <a:lstStyle/>
          <a:p>
            <a:r>
              <a:rPr lang="en-GB" dirty="0" smtClean="0">
                <a:solidFill>
                  <a:srgbClr val="830051"/>
                </a:solidFill>
              </a:rPr>
              <a:t>Set area descriptor | Sub level 1</a:t>
            </a:r>
            <a:endParaRPr lang="sv-SE" dirty="0">
              <a:solidFill>
                <a:srgbClr val="830051"/>
              </a:solidFill>
            </a:endParaRPr>
          </a:p>
        </p:txBody>
      </p:sp>
    </p:spTree>
    <p:extLst>
      <p:ext uri="{BB962C8B-B14F-4D97-AF65-F5344CB8AC3E}">
        <p14:creationId xmlns:p14="http://schemas.microsoft.com/office/powerpoint/2010/main" val="76365376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Body and 2 Content">
    <p:spTree>
      <p:nvGrpSpPr>
        <p:cNvPr id="1" name=""/>
        <p:cNvGrpSpPr/>
        <p:nvPr/>
      </p:nvGrpSpPr>
      <p:grpSpPr>
        <a:xfrm>
          <a:off x="0" y="0"/>
          <a:ext cx="0" cy="0"/>
          <a:chOff x="0" y="0"/>
          <a:chExt cx="0" cy="0"/>
        </a:xfrm>
      </p:grpSpPr>
      <p:sp>
        <p:nvSpPr>
          <p:cNvPr id="9" name="Title 1"/>
          <p:cNvSpPr>
            <a:spLocks noGrp="1"/>
          </p:cNvSpPr>
          <p:nvPr>
            <p:ph type="title"/>
          </p:nvPr>
        </p:nvSpPr>
        <p:spPr>
          <a:xfrm>
            <a:off x="309600" y="274638"/>
            <a:ext cx="8415338" cy="511200"/>
          </a:xfrm>
        </p:spPr>
        <p:txBody>
          <a:bodyPr/>
          <a:lstStyle/>
          <a:p>
            <a:r>
              <a:rPr lang="en-US" smtClean="0"/>
              <a:t>Click to edit Master title style</a:t>
            </a:r>
            <a:endParaRPr lang="en-GB" dirty="0"/>
          </a:p>
        </p:txBody>
      </p:sp>
      <p:sp>
        <p:nvSpPr>
          <p:cNvPr id="10" name="Text Placeholder 6"/>
          <p:cNvSpPr>
            <a:spLocks noGrp="1"/>
          </p:cNvSpPr>
          <p:nvPr>
            <p:ph type="body" sz="quarter" idx="13" hasCustomPrompt="1"/>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smtClean="0"/>
              <a:t>Click to add Secondary title</a:t>
            </a:r>
            <a:endParaRPr lang="en-GB" dirty="0"/>
          </a:p>
        </p:txBody>
      </p:sp>
      <p:sp>
        <p:nvSpPr>
          <p:cNvPr id="13" name="Content Placeholder 12"/>
          <p:cNvSpPr>
            <a:spLocks noGrp="1"/>
          </p:cNvSpPr>
          <p:nvPr>
            <p:ph sz="quarter" idx="14"/>
          </p:nvPr>
        </p:nvSpPr>
        <p:spPr>
          <a:xfrm>
            <a:off x="313200" y="3714752"/>
            <a:ext cx="3960000" cy="2005648"/>
          </a:xfrm>
        </p:spPr>
        <p:txBody>
          <a:bodyPr/>
          <a:lstStyle>
            <a:lvl1pPr>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Content Placeholder 18"/>
          <p:cNvSpPr>
            <a:spLocks noGrp="1"/>
          </p:cNvSpPr>
          <p:nvPr>
            <p:ph sz="quarter" idx="16"/>
          </p:nvPr>
        </p:nvSpPr>
        <p:spPr>
          <a:xfrm>
            <a:off x="4643438" y="3714752"/>
            <a:ext cx="3960000" cy="2005648"/>
          </a:xfrm>
        </p:spPr>
        <p:txBody>
          <a:bodyPr/>
          <a:lstStyle>
            <a:lvl1pPr>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ext Placeholder 8"/>
          <p:cNvSpPr>
            <a:spLocks noGrp="1"/>
          </p:cNvSpPr>
          <p:nvPr>
            <p:ph type="body" sz="quarter" idx="17"/>
          </p:nvPr>
        </p:nvSpPr>
        <p:spPr>
          <a:xfrm>
            <a:off x="309600" y="1760400"/>
            <a:ext cx="6706800" cy="1811476"/>
          </a:xfrm>
        </p:spPr>
        <p:txBody>
          <a:bodyPr/>
          <a:lstStyle>
            <a:lvl1pPr marL="0" indent="0">
              <a:buNone/>
              <a:defRPr sz="1800" b="0">
                <a:solidFill>
                  <a:schemeClr val="tx1"/>
                </a:solidFill>
                <a:latin typeface="Arial" pitchFamily="34" charset="0"/>
                <a:cs typeface="Arial" pitchFamily="34" charset="0"/>
              </a:defRPr>
            </a:lvl1pPr>
          </a:lstStyle>
          <a:p>
            <a:pPr lvl="0"/>
            <a:r>
              <a:rPr lang="en-US" smtClean="0"/>
              <a:t>Click to edit Master text styles</a:t>
            </a:r>
          </a:p>
        </p:txBody>
      </p:sp>
      <p:sp>
        <p:nvSpPr>
          <p:cNvPr id="14" name="Slide Number Placeholder 13"/>
          <p:cNvSpPr>
            <a:spLocks noGrp="1"/>
          </p:cNvSpPr>
          <p:nvPr>
            <p:ph type="sldNum" sz="quarter" idx="18"/>
          </p:nvPr>
        </p:nvSpPr>
        <p:spPr/>
        <p:txBody>
          <a:bodyPr/>
          <a:lstStyle/>
          <a:p>
            <a:pPr>
              <a:defRPr/>
            </a:pPr>
            <a:fld id="{1748D8EB-9301-403A-889B-E8DDB32CFF4A}" type="slidenum">
              <a:rPr lang="en-GB" smtClean="0">
                <a:solidFill>
                  <a:srgbClr val="000000"/>
                </a:solidFill>
              </a:rPr>
              <a:pPr>
                <a:defRPr/>
              </a:pPr>
              <a:t>‹N›</a:t>
            </a:fld>
            <a:endParaRPr lang="en-GB" dirty="0">
              <a:solidFill>
                <a:srgbClr val="000000"/>
              </a:solidFill>
            </a:endParaRPr>
          </a:p>
        </p:txBody>
      </p:sp>
      <p:sp>
        <p:nvSpPr>
          <p:cNvPr id="8" name="Date Placeholder 7"/>
          <p:cNvSpPr>
            <a:spLocks noGrp="1"/>
          </p:cNvSpPr>
          <p:nvPr>
            <p:ph type="dt" sz="half" idx="19"/>
          </p:nvPr>
        </p:nvSpPr>
        <p:spPr/>
        <p:txBody>
          <a:bodyPr/>
          <a:lstStyle/>
          <a:p>
            <a:r>
              <a:rPr lang="en-US" dirty="0" smtClean="0">
                <a:solidFill>
                  <a:srgbClr val="000000"/>
                </a:solidFill>
              </a:rPr>
              <a:t>Author | 00 Month Year</a:t>
            </a:r>
            <a:endParaRPr lang="sv-SE">
              <a:solidFill>
                <a:srgbClr val="000000"/>
              </a:solidFill>
            </a:endParaRPr>
          </a:p>
        </p:txBody>
      </p:sp>
      <p:sp>
        <p:nvSpPr>
          <p:cNvPr id="12" name="Footer Placeholder 11"/>
          <p:cNvSpPr>
            <a:spLocks noGrp="1"/>
          </p:cNvSpPr>
          <p:nvPr>
            <p:ph type="ftr" sz="quarter" idx="20"/>
          </p:nvPr>
        </p:nvSpPr>
        <p:spPr/>
        <p:txBody>
          <a:bodyPr/>
          <a:lstStyle/>
          <a:p>
            <a:r>
              <a:rPr lang="en-GB" dirty="0" smtClean="0">
                <a:solidFill>
                  <a:srgbClr val="830051"/>
                </a:solidFill>
              </a:rPr>
              <a:t>Set area descriptor | Sub level 1</a:t>
            </a:r>
            <a:endParaRPr lang="sv-SE" dirty="0">
              <a:solidFill>
                <a:srgbClr val="830051"/>
              </a:solidFill>
            </a:endParaRPr>
          </a:p>
        </p:txBody>
      </p:sp>
    </p:spTree>
    <p:extLst>
      <p:ext uri="{BB962C8B-B14F-4D97-AF65-F5344CB8AC3E}">
        <p14:creationId xmlns:p14="http://schemas.microsoft.com/office/powerpoint/2010/main" val="120719948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Body and 3 Content">
    <p:spTree>
      <p:nvGrpSpPr>
        <p:cNvPr id="1" name=""/>
        <p:cNvGrpSpPr/>
        <p:nvPr/>
      </p:nvGrpSpPr>
      <p:grpSpPr>
        <a:xfrm>
          <a:off x="0" y="0"/>
          <a:ext cx="0" cy="0"/>
          <a:chOff x="0" y="0"/>
          <a:chExt cx="0" cy="0"/>
        </a:xfrm>
      </p:grpSpPr>
      <p:sp>
        <p:nvSpPr>
          <p:cNvPr id="9" name="Title 1"/>
          <p:cNvSpPr>
            <a:spLocks noGrp="1"/>
          </p:cNvSpPr>
          <p:nvPr>
            <p:ph type="title"/>
          </p:nvPr>
        </p:nvSpPr>
        <p:spPr>
          <a:xfrm>
            <a:off x="309600" y="274638"/>
            <a:ext cx="8415338" cy="511200"/>
          </a:xfrm>
        </p:spPr>
        <p:txBody>
          <a:bodyPr/>
          <a:lstStyle/>
          <a:p>
            <a:r>
              <a:rPr lang="en-US" smtClean="0"/>
              <a:t>Click to edit Master title style</a:t>
            </a:r>
            <a:endParaRPr lang="en-GB" dirty="0"/>
          </a:p>
        </p:txBody>
      </p:sp>
      <p:sp>
        <p:nvSpPr>
          <p:cNvPr id="10" name="Text Placeholder 6"/>
          <p:cNvSpPr>
            <a:spLocks noGrp="1"/>
          </p:cNvSpPr>
          <p:nvPr>
            <p:ph type="body" sz="quarter" idx="13" hasCustomPrompt="1"/>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smtClean="0"/>
              <a:t>Click to add Secondary title</a:t>
            </a:r>
            <a:endParaRPr lang="en-GB" dirty="0"/>
          </a:p>
        </p:txBody>
      </p:sp>
      <p:sp>
        <p:nvSpPr>
          <p:cNvPr id="13" name="Content Placeholder 12"/>
          <p:cNvSpPr>
            <a:spLocks noGrp="1"/>
          </p:cNvSpPr>
          <p:nvPr>
            <p:ph sz="quarter" idx="14"/>
          </p:nvPr>
        </p:nvSpPr>
        <p:spPr>
          <a:xfrm>
            <a:off x="313200" y="3714752"/>
            <a:ext cx="2674800" cy="2005648"/>
          </a:xfrm>
        </p:spPr>
        <p:txBody>
          <a:bodyPr/>
          <a:lstStyle>
            <a:lvl1pPr>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Content Placeholder 16"/>
          <p:cNvSpPr>
            <a:spLocks noGrp="1"/>
          </p:cNvSpPr>
          <p:nvPr>
            <p:ph sz="quarter" idx="15"/>
          </p:nvPr>
        </p:nvSpPr>
        <p:spPr>
          <a:xfrm>
            <a:off x="3268800" y="3714752"/>
            <a:ext cx="2674800" cy="2005648"/>
          </a:xfrm>
        </p:spPr>
        <p:txBody>
          <a:bodyPr/>
          <a:lstStyle>
            <a:lvl1pPr>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Content Placeholder 18"/>
          <p:cNvSpPr>
            <a:spLocks noGrp="1"/>
          </p:cNvSpPr>
          <p:nvPr>
            <p:ph sz="quarter" idx="16"/>
          </p:nvPr>
        </p:nvSpPr>
        <p:spPr>
          <a:xfrm>
            <a:off x="6220800" y="3714752"/>
            <a:ext cx="2674800" cy="2005648"/>
          </a:xfrm>
        </p:spPr>
        <p:txBody>
          <a:bodyPr/>
          <a:lstStyle>
            <a:lvl1pPr>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ext Placeholder 8"/>
          <p:cNvSpPr>
            <a:spLocks noGrp="1"/>
          </p:cNvSpPr>
          <p:nvPr>
            <p:ph type="body" sz="quarter" idx="17"/>
          </p:nvPr>
        </p:nvSpPr>
        <p:spPr>
          <a:xfrm>
            <a:off x="309600" y="1760400"/>
            <a:ext cx="6706800" cy="1811476"/>
          </a:xfrm>
        </p:spPr>
        <p:txBody>
          <a:bodyPr/>
          <a:lstStyle>
            <a:lvl1pPr marL="0" indent="0">
              <a:buNone/>
              <a:defRPr sz="1800" b="0">
                <a:solidFill>
                  <a:schemeClr val="tx1"/>
                </a:solidFill>
                <a:latin typeface="Arial" pitchFamily="34" charset="0"/>
                <a:cs typeface="Arial" pitchFamily="34" charset="0"/>
              </a:defRPr>
            </a:lvl1pPr>
          </a:lstStyle>
          <a:p>
            <a:pPr lvl="0"/>
            <a:r>
              <a:rPr lang="en-US" smtClean="0"/>
              <a:t>Click to edit Master text styles</a:t>
            </a:r>
          </a:p>
        </p:txBody>
      </p:sp>
      <p:sp>
        <p:nvSpPr>
          <p:cNvPr id="16" name="Date Placeholder 15"/>
          <p:cNvSpPr>
            <a:spLocks noGrp="1"/>
          </p:cNvSpPr>
          <p:nvPr>
            <p:ph type="dt" sz="half" idx="18"/>
          </p:nvPr>
        </p:nvSpPr>
        <p:spPr/>
        <p:txBody>
          <a:bodyPr/>
          <a:lstStyle/>
          <a:p>
            <a:r>
              <a:rPr lang="en-US" dirty="0" smtClean="0">
                <a:solidFill>
                  <a:srgbClr val="000000"/>
                </a:solidFill>
              </a:rPr>
              <a:t>Author | 00 Month Year</a:t>
            </a:r>
            <a:endParaRPr lang="sv-SE">
              <a:solidFill>
                <a:srgbClr val="000000"/>
              </a:solidFill>
            </a:endParaRPr>
          </a:p>
        </p:txBody>
      </p:sp>
      <p:sp>
        <p:nvSpPr>
          <p:cNvPr id="18" name="Slide Number Placeholder 17"/>
          <p:cNvSpPr>
            <a:spLocks noGrp="1"/>
          </p:cNvSpPr>
          <p:nvPr>
            <p:ph type="sldNum" sz="quarter" idx="19"/>
          </p:nvPr>
        </p:nvSpPr>
        <p:spPr/>
        <p:txBody>
          <a:bodyPr/>
          <a:lstStyle/>
          <a:p>
            <a:pPr>
              <a:defRPr/>
            </a:pPr>
            <a:fld id="{1748D8EB-9301-403A-889B-E8DDB32CFF4A}" type="slidenum">
              <a:rPr lang="en-GB" smtClean="0">
                <a:solidFill>
                  <a:srgbClr val="000000"/>
                </a:solidFill>
              </a:rPr>
              <a:pPr>
                <a:defRPr/>
              </a:pPr>
              <a:t>‹N›</a:t>
            </a:fld>
            <a:endParaRPr lang="en-GB" dirty="0">
              <a:solidFill>
                <a:srgbClr val="000000"/>
              </a:solidFill>
            </a:endParaRPr>
          </a:p>
        </p:txBody>
      </p:sp>
      <p:sp>
        <p:nvSpPr>
          <p:cNvPr id="20" name="Footer Placeholder 19"/>
          <p:cNvSpPr>
            <a:spLocks noGrp="1"/>
          </p:cNvSpPr>
          <p:nvPr>
            <p:ph type="ftr" sz="quarter" idx="20"/>
          </p:nvPr>
        </p:nvSpPr>
        <p:spPr/>
        <p:txBody>
          <a:bodyPr/>
          <a:lstStyle/>
          <a:p>
            <a:r>
              <a:rPr lang="en-GB" dirty="0" smtClean="0">
                <a:solidFill>
                  <a:srgbClr val="830051"/>
                </a:solidFill>
              </a:rPr>
              <a:t>Set area descriptor | Sub level 1</a:t>
            </a:r>
            <a:endParaRPr lang="sv-SE" dirty="0">
              <a:solidFill>
                <a:srgbClr val="830051"/>
              </a:solidFill>
            </a:endParaRPr>
          </a:p>
        </p:txBody>
      </p:sp>
    </p:spTree>
    <p:extLst>
      <p:ext uri="{BB962C8B-B14F-4D97-AF65-F5344CB8AC3E}">
        <p14:creationId xmlns:p14="http://schemas.microsoft.com/office/powerpoint/2010/main" val="163745376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Body and right Picture">
    <p:spTree>
      <p:nvGrpSpPr>
        <p:cNvPr id="1" name=""/>
        <p:cNvGrpSpPr/>
        <p:nvPr/>
      </p:nvGrpSpPr>
      <p:grpSpPr>
        <a:xfrm>
          <a:off x="0" y="0"/>
          <a:ext cx="0" cy="0"/>
          <a:chOff x="0" y="0"/>
          <a:chExt cx="0" cy="0"/>
        </a:xfrm>
      </p:grpSpPr>
      <p:sp>
        <p:nvSpPr>
          <p:cNvPr id="2" name="Title 1"/>
          <p:cNvSpPr>
            <a:spLocks noGrp="1"/>
          </p:cNvSpPr>
          <p:nvPr>
            <p:ph type="title"/>
          </p:nvPr>
        </p:nvSpPr>
        <p:spPr>
          <a:xfrm>
            <a:off x="309600" y="274638"/>
            <a:ext cx="3976648" cy="1082660"/>
          </a:xfrm>
        </p:spPr>
        <p:txBody>
          <a:bodyPr/>
          <a:lstStyle/>
          <a:p>
            <a:r>
              <a:rPr lang="en-US" smtClean="0"/>
              <a:t>Click to edit Master title style</a:t>
            </a:r>
            <a:endParaRPr lang="en-GB" dirty="0"/>
          </a:p>
        </p:txBody>
      </p:sp>
      <p:sp>
        <p:nvSpPr>
          <p:cNvPr id="9" name="Picture Placeholder 8"/>
          <p:cNvSpPr>
            <a:spLocks noGrp="1"/>
          </p:cNvSpPr>
          <p:nvPr>
            <p:ph type="pic" sz="quarter" idx="15"/>
          </p:nvPr>
        </p:nvSpPr>
        <p:spPr>
          <a:xfrm>
            <a:off x="4714904" y="0"/>
            <a:ext cx="4429096" cy="6858000"/>
          </a:xfrm>
        </p:spPr>
        <p:txBody>
          <a:bodyPr/>
          <a:lstStyle>
            <a:lvl1pPr marL="0" indent="0">
              <a:buNone/>
              <a:defRPr/>
            </a:lvl1pPr>
          </a:lstStyle>
          <a:p>
            <a:r>
              <a:rPr lang="en-US" dirty="0" smtClean="0"/>
              <a:t>Click icon to add picture</a:t>
            </a:r>
            <a:endParaRPr lang="en-GB" dirty="0"/>
          </a:p>
        </p:txBody>
      </p:sp>
      <p:sp>
        <p:nvSpPr>
          <p:cNvPr id="8" name="Text Placeholder 7"/>
          <p:cNvSpPr>
            <a:spLocks noGrp="1"/>
          </p:cNvSpPr>
          <p:nvPr>
            <p:ph type="body" sz="quarter" idx="16"/>
          </p:nvPr>
        </p:nvSpPr>
        <p:spPr>
          <a:xfrm>
            <a:off x="309600" y="1760400"/>
            <a:ext cx="3960000" cy="3960000"/>
          </a:xfrm>
        </p:spPr>
        <p:txBody>
          <a:bodyPr/>
          <a:lstStyle>
            <a:lvl1pPr marL="0" indent="0">
              <a:buNone/>
              <a:defRPr sz="1400"/>
            </a:lvl1pPr>
          </a:lstStyle>
          <a:p>
            <a:pPr lvl="0"/>
            <a:r>
              <a:rPr lang="en-US" smtClean="0"/>
              <a:t>Click to edit Master text styles</a:t>
            </a:r>
          </a:p>
        </p:txBody>
      </p:sp>
      <p:sp>
        <p:nvSpPr>
          <p:cNvPr id="12" name="Slide Number Placeholder 11"/>
          <p:cNvSpPr>
            <a:spLocks noGrp="1"/>
          </p:cNvSpPr>
          <p:nvPr>
            <p:ph type="sldNum" sz="quarter" idx="17"/>
          </p:nvPr>
        </p:nvSpPr>
        <p:spPr/>
        <p:txBody>
          <a:bodyPr/>
          <a:lstStyle/>
          <a:p>
            <a:pPr>
              <a:defRPr/>
            </a:pPr>
            <a:fld id="{1748D8EB-9301-403A-889B-E8DDB32CFF4A}" type="slidenum">
              <a:rPr lang="en-GB" smtClean="0">
                <a:solidFill>
                  <a:srgbClr val="000000"/>
                </a:solidFill>
              </a:rPr>
              <a:pPr>
                <a:defRPr/>
              </a:pPr>
              <a:t>‹N›</a:t>
            </a:fld>
            <a:endParaRPr lang="en-GB" dirty="0">
              <a:solidFill>
                <a:srgbClr val="000000"/>
              </a:solidFill>
            </a:endParaRPr>
          </a:p>
        </p:txBody>
      </p:sp>
      <p:sp>
        <p:nvSpPr>
          <p:cNvPr id="6" name="Date Placeholder 5"/>
          <p:cNvSpPr>
            <a:spLocks noGrp="1"/>
          </p:cNvSpPr>
          <p:nvPr>
            <p:ph type="dt" sz="half" idx="18"/>
          </p:nvPr>
        </p:nvSpPr>
        <p:spPr/>
        <p:txBody>
          <a:bodyPr/>
          <a:lstStyle/>
          <a:p>
            <a:r>
              <a:rPr lang="en-US" dirty="0" smtClean="0">
                <a:solidFill>
                  <a:srgbClr val="000000"/>
                </a:solidFill>
              </a:rPr>
              <a:t>Author | 00 Month Year</a:t>
            </a:r>
            <a:endParaRPr lang="sv-SE">
              <a:solidFill>
                <a:srgbClr val="000000"/>
              </a:solidFill>
            </a:endParaRPr>
          </a:p>
        </p:txBody>
      </p:sp>
      <p:sp>
        <p:nvSpPr>
          <p:cNvPr id="7" name="Footer Placeholder 6"/>
          <p:cNvSpPr>
            <a:spLocks noGrp="1"/>
          </p:cNvSpPr>
          <p:nvPr>
            <p:ph type="ftr" sz="quarter" idx="19"/>
          </p:nvPr>
        </p:nvSpPr>
        <p:spPr/>
        <p:txBody>
          <a:bodyPr/>
          <a:lstStyle/>
          <a:p>
            <a:r>
              <a:rPr lang="en-GB" dirty="0" smtClean="0">
                <a:solidFill>
                  <a:srgbClr val="830051"/>
                </a:solidFill>
              </a:rPr>
              <a:t>Set area descriptor | Sub level 1</a:t>
            </a:r>
            <a:endParaRPr lang="sv-SE" dirty="0">
              <a:solidFill>
                <a:srgbClr val="830051"/>
              </a:solidFill>
            </a:endParaRPr>
          </a:p>
        </p:txBody>
      </p:sp>
    </p:spTree>
    <p:extLst>
      <p:ext uri="{BB962C8B-B14F-4D97-AF65-F5344CB8AC3E}">
        <p14:creationId xmlns:p14="http://schemas.microsoft.com/office/powerpoint/2010/main" val="236447712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Body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hasCustomPrompt="1"/>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smtClean="0"/>
              <a:t>Click to add Secondary title</a:t>
            </a:r>
            <a:endParaRPr lang="en-GB" dirty="0"/>
          </a:p>
        </p:txBody>
      </p:sp>
      <p:sp>
        <p:nvSpPr>
          <p:cNvPr id="8" name="Text Placeholder 8"/>
          <p:cNvSpPr>
            <a:spLocks noGrp="1"/>
          </p:cNvSpPr>
          <p:nvPr>
            <p:ph type="body" sz="quarter" idx="14"/>
          </p:nvPr>
        </p:nvSpPr>
        <p:spPr>
          <a:xfrm>
            <a:off x="309600" y="1760400"/>
            <a:ext cx="8405804" cy="1811476"/>
          </a:xfrm>
        </p:spPr>
        <p:txBody>
          <a:bodyPr/>
          <a:lstStyle>
            <a:lvl1pPr marL="0" indent="0">
              <a:buNone/>
              <a:defRPr sz="1800" b="1">
                <a:solidFill>
                  <a:schemeClr val="tx1"/>
                </a:solidFill>
                <a:latin typeface="Arial" pitchFamily="34" charset="0"/>
                <a:cs typeface="Arial" pitchFamily="34" charset="0"/>
              </a:defRPr>
            </a:lvl1pPr>
          </a:lstStyle>
          <a:p>
            <a:pPr lvl="0"/>
            <a:r>
              <a:rPr lang="en-US" smtClean="0"/>
              <a:t>Click to edit Master text styles</a:t>
            </a:r>
          </a:p>
        </p:txBody>
      </p:sp>
      <p:sp>
        <p:nvSpPr>
          <p:cNvPr id="10" name="Picture Placeholder 9"/>
          <p:cNvSpPr>
            <a:spLocks noGrp="1"/>
          </p:cNvSpPr>
          <p:nvPr>
            <p:ph type="pic" sz="quarter" idx="15"/>
          </p:nvPr>
        </p:nvSpPr>
        <p:spPr>
          <a:xfrm>
            <a:off x="0" y="3594584"/>
            <a:ext cx="9144000" cy="3240000"/>
          </a:xfrm>
        </p:spPr>
        <p:txBody>
          <a:bodyPr/>
          <a:lstStyle>
            <a:lvl1pPr>
              <a:buNone/>
              <a:defRPr/>
            </a:lvl1pPr>
          </a:lstStyle>
          <a:p>
            <a:r>
              <a:rPr lang="en-US" dirty="0" smtClean="0"/>
              <a:t>Click icon to add picture</a:t>
            </a:r>
            <a:endParaRPr lang="en-GB" dirty="0"/>
          </a:p>
        </p:txBody>
      </p:sp>
      <p:sp>
        <p:nvSpPr>
          <p:cNvPr id="9" name="Slide Number Placeholder 8"/>
          <p:cNvSpPr>
            <a:spLocks noGrp="1"/>
          </p:cNvSpPr>
          <p:nvPr>
            <p:ph type="sldNum" sz="quarter" idx="16"/>
          </p:nvPr>
        </p:nvSpPr>
        <p:spPr/>
        <p:txBody>
          <a:bodyPr/>
          <a:lstStyle/>
          <a:p>
            <a:pPr>
              <a:defRPr/>
            </a:pPr>
            <a:fld id="{1748D8EB-9301-403A-889B-E8DDB32CFF4A}" type="slidenum">
              <a:rPr lang="en-GB" smtClean="0">
                <a:solidFill>
                  <a:srgbClr val="000000"/>
                </a:solidFill>
              </a:rPr>
              <a:pPr>
                <a:defRPr/>
              </a:pPr>
              <a:t>‹N›</a:t>
            </a:fld>
            <a:endParaRPr lang="en-GB" dirty="0">
              <a:solidFill>
                <a:srgbClr val="000000"/>
              </a:solidFill>
            </a:endParaRPr>
          </a:p>
        </p:txBody>
      </p:sp>
      <p:sp>
        <p:nvSpPr>
          <p:cNvPr id="11" name="Date Placeholder 10"/>
          <p:cNvSpPr>
            <a:spLocks noGrp="1"/>
          </p:cNvSpPr>
          <p:nvPr>
            <p:ph type="dt" sz="half" idx="17"/>
          </p:nvPr>
        </p:nvSpPr>
        <p:spPr/>
        <p:txBody>
          <a:bodyPr/>
          <a:lstStyle/>
          <a:p>
            <a:r>
              <a:rPr lang="en-US" dirty="0" smtClean="0">
                <a:solidFill>
                  <a:srgbClr val="000000"/>
                </a:solidFill>
              </a:rPr>
              <a:t>Author | 00 Month Year</a:t>
            </a:r>
            <a:endParaRPr lang="sv-SE">
              <a:solidFill>
                <a:srgbClr val="000000"/>
              </a:solidFill>
            </a:endParaRPr>
          </a:p>
        </p:txBody>
      </p:sp>
      <p:sp>
        <p:nvSpPr>
          <p:cNvPr id="12" name="Footer Placeholder 11"/>
          <p:cNvSpPr>
            <a:spLocks noGrp="1"/>
          </p:cNvSpPr>
          <p:nvPr>
            <p:ph type="ftr" sz="quarter" idx="18"/>
          </p:nvPr>
        </p:nvSpPr>
        <p:spPr/>
        <p:txBody>
          <a:bodyPr/>
          <a:lstStyle/>
          <a:p>
            <a:r>
              <a:rPr lang="en-GB" dirty="0" smtClean="0">
                <a:solidFill>
                  <a:srgbClr val="830051"/>
                </a:solidFill>
              </a:rPr>
              <a:t>Set area descriptor | Sub level 1</a:t>
            </a:r>
            <a:endParaRPr lang="sv-SE" dirty="0">
              <a:solidFill>
                <a:srgbClr val="830051"/>
              </a:solidFill>
            </a:endParaRPr>
          </a:p>
        </p:txBody>
      </p:sp>
    </p:spTree>
    <p:extLst>
      <p:ext uri="{BB962C8B-B14F-4D97-AF65-F5344CB8AC3E}">
        <p14:creationId xmlns:p14="http://schemas.microsoft.com/office/powerpoint/2010/main" val="348587243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ontents lis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09600" y="274638"/>
            <a:ext cx="8415338" cy="720000"/>
          </a:xfrm>
        </p:spPr>
        <p:txBody>
          <a:bodyPr/>
          <a:lstStyle>
            <a:lvl1pPr>
              <a:defRPr sz="3600"/>
            </a:lvl1pPr>
          </a:lstStyle>
          <a:p>
            <a:r>
              <a:rPr lang="en-US" dirty="0" smtClean="0"/>
              <a:t>Title of contents</a:t>
            </a:r>
            <a:endParaRPr lang="en-GB" dirty="0"/>
          </a:p>
        </p:txBody>
      </p:sp>
      <p:sp>
        <p:nvSpPr>
          <p:cNvPr id="7" name="Text Placeholder 6"/>
          <p:cNvSpPr>
            <a:spLocks noGrp="1"/>
          </p:cNvSpPr>
          <p:nvPr>
            <p:ph type="body" sz="quarter" idx="12" hasCustomPrompt="1"/>
          </p:nvPr>
        </p:nvSpPr>
        <p:spPr>
          <a:xfrm>
            <a:off x="309600" y="1760400"/>
            <a:ext cx="6706800" cy="4424400"/>
          </a:xfrm>
        </p:spPr>
        <p:txBody>
          <a:bodyPr/>
          <a:lstStyle>
            <a:lvl1pPr marL="342900" indent="-342900">
              <a:buClrTx/>
              <a:buFont typeface="+mj-lt"/>
              <a:buAutoNum type="arabicPeriod"/>
              <a:defRPr b="1">
                <a:latin typeface="Arial" pitchFamily="34" charset="0"/>
                <a:cs typeface="Arial" pitchFamily="34" charset="0"/>
              </a:defRPr>
            </a:lvl1pPr>
            <a:lvl2pPr marL="720000" indent="-180000">
              <a:defRPr sz="1600" baseline="0">
                <a:latin typeface="Arial" pitchFamily="34" charset="0"/>
                <a:cs typeface="Arial" pitchFamily="34" charset="0"/>
              </a:defRPr>
            </a:lvl2pPr>
            <a:lvl3pPr marL="900000">
              <a:defRPr sz="1600">
                <a:latin typeface="Arial" pitchFamily="34" charset="0"/>
                <a:cs typeface="Arial" pitchFamily="34" charset="0"/>
              </a:defRPr>
            </a:lvl3pPr>
          </a:lstStyle>
          <a:p>
            <a:pPr lvl="0"/>
            <a:r>
              <a:rPr lang="en-US" dirty="0" smtClean="0"/>
              <a:t>Section one</a:t>
            </a:r>
          </a:p>
          <a:p>
            <a:pPr lvl="1"/>
            <a:r>
              <a:rPr lang="en-US" dirty="0" smtClean="0"/>
              <a:t>Item one</a:t>
            </a:r>
          </a:p>
          <a:p>
            <a:pPr lvl="2"/>
            <a:r>
              <a:rPr lang="en-US" dirty="0" smtClean="0"/>
              <a:t>Sub item</a:t>
            </a:r>
          </a:p>
        </p:txBody>
      </p:sp>
      <p:sp>
        <p:nvSpPr>
          <p:cNvPr id="8" name="Slide Number Placeholder 7"/>
          <p:cNvSpPr>
            <a:spLocks noGrp="1"/>
          </p:cNvSpPr>
          <p:nvPr>
            <p:ph type="sldNum" sz="quarter" idx="13"/>
          </p:nvPr>
        </p:nvSpPr>
        <p:spPr/>
        <p:txBody>
          <a:bodyPr/>
          <a:lstStyle/>
          <a:p>
            <a:pPr>
              <a:defRPr/>
            </a:pPr>
            <a:fld id="{1748D8EB-9301-403A-889B-E8DDB32CFF4A}" type="slidenum">
              <a:rPr lang="en-GB" smtClean="0">
                <a:solidFill>
                  <a:srgbClr val="000000"/>
                </a:solidFill>
              </a:rPr>
              <a:pPr>
                <a:defRPr/>
              </a:pPr>
              <a:t>‹N›</a:t>
            </a:fld>
            <a:endParaRPr lang="en-GB" dirty="0">
              <a:solidFill>
                <a:srgbClr val="000000"/>
              </a:solidFill>
            </a:endParaRPr>
          </a:p>
        </p:txBody>
      </p:sp>
      <p:sp>
        <p:nvSpPr>
          <p:cNvPr id="5" name="Date Placeholder 4"/>
          <p:cNvSpPr>
            <a:spLocks noGrp="1"/>
          </p:cNvSpPr>
          <p:nvPr>
            <p:ph type="dt" sz="half" idx="14"/>
          </p:nvPr>
        </p:nvSpPr>
        <p:spPr/>
        <p:txBody>
          <a:bodyPr/>
          <a:lstStyle/>
          <a:p>
            <a:r>
              <a:rPr lang="en-US" dirty="0" smtClean="0">
                <a:solidFill>
                  <a:srgbClr val="000000"/>
                </a:solidFill>
              </a:rPr>
              <a:t>Author | 00 Month Year</a:t>
            </a:r>
            <a:endParaRPr lang="sv-SE">
              <a:solidFill>
                <a:srgbClr val="000000"/>
              </a:solidFill>
            </a:endParaRPr>
          </a:p>
        </p:txBody>
      </p:sp>
      <p:sp>
        <p:nvSpPr>
          <p:cNvPr id="9" name="Footer Placeholder 8"/>
          <p:cNvSpPr>
            <a:spLocks noGrp="1"/>
          </p:cNvSpPr>
          <p:nvPr>
            <p:ph type="ftr" sz="quarter" idx="15"/>
          </p:nvPr>
        </p:nvSpPr>
        <p:spPr/>
        <p:txBody>
          <a:bodyPr/>
          <a:lstStyle/>
          <a:p>
            <a:r>
              <a:rPr lang="en-GB" dirty="0" smtClean="0">
                <a:solidFill>
                  <a:srgbClr val="830051"/>
                </a:solidFill>
              </a:rPr>
              <a:t>Set area descriptor | Sub level 1</a:t>
            </a:r>
            <a:endParaRPr lang="sv-SE" dirty="0">
              <a:solidFill>
                <a:srgbClr val="830051"/>
              </a:solidFill>
            </a:endParaRPr>
          </a:p>
        </p:txBody>
      </p:sp>
    </p:spTree>
    <p:extLst>
      <p:ext uri="{BB962C8B-B14F-4D97-AF65-F5344CB8AC3E}">
        <p14:creationId xmlns:p14="http://schemas.microsoft.com/office/powerpoint/2010/main" val="15736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Titelmasterformat durch Klicken bearbeiten</a:t>
            </a:r>
            <a:endParaRPr lang="de-DE" dirty="0"/>
          </a:p>
        </p:txBody>
      </p:sp>
      <p:sp>
        <p:nvSpPr>
          <p:cNvPr id="2" name="Fußzeilenplatzhalter 1"/>
          <p:cNvSpPr>
            <a:spLocks noGrp="1"/>
          </p:cNvSpPr>
          <p:nvPr>
            <p:ph type="ftr" sz="quarter" idx="10"/>
          </p:nvPr>
        </p:nvSpPr>
        <p:spPr/>
        <p:txBody>
          <a:bodyPr/>
          <a:lstStyle/>
          <a:p>
            <a:r>
              <a:rPr lang="en-US" smtClean="0">
                <a:solidFill>
                  <a:srgbClr val="FFFFFF">
                    <a:lumMod val="50000"/>
                  </a:srgbClr>
                </a:solidFill>
                <a:cs typeface="Arial" panose="020B0604020202020204" pitchFamily="34" charset="0"/>
              </a:rPr>
              <a:t>This presentation is the intellectual property of GBG and AGO-B.</a:t>
            </a:r>
          </a:p>
          <a:p>
            <a:r>
              <a:rPr lang="en-US" smtClean="0">
                <a:solidFill>
                  <a:srgbClr val="FFFFFF">
                    <a:lumMod val="50000"/>
                  </a:srgbClr>
                </a:solidFill>
                <a:cs typeface="Arial" panose="020B0604020202020204" pitchFamily="34" charset="0"/>
              </a:rPr>
              <a:t>Contact publications@germanbreastgroup.de for permission to reprint and/or distribute.</a:t>
            </a:r>
            <a:endParaRPr lang="de-DE" dirty="0" smtClean="0">
              <a:solidFill>
                <a:srgbClr val="FFFFFF">
                  <a:lumMod val="50000"/>
                </a:srgbClr>
              </a:solidFill>
              <a:cs typeface="Arial" panose="020B0604020202020204"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107503" y="116635"/>
            <a:ext cx="1420813" cy="1063625"/>
          </a:xfrm>
          <a:prstGeom prst="rect">
            <a:avLst/>
          </a:prstGeom>
          <a:noFill/>
          <a:ln w="9525">
            <a:noFill/>
            <a:miter lim="800000"/>
            <a:headEnd/>
            <a:tailEnd/>
          </a:ln>
        </p:spPr>
      </p:pic>
    </p:spTree>
    <p:extLst>
      <p:ext uri="{BB962C8B-B14F-4D97-AF65-F5344CB8AC3E}">
        <p14:creationId xmlns:p14="http://schemas.microsoft.com/office/powerpoint/2010/main" val="125311386"/>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309600" y="274638"/>
            <a:ext cx="8415338" cy="511200"/>
          </a:xfrm>
        </p:spPr>
        <p:txBody>
          <a:bodyPr/>
          <a:lstStyle/>
          <a:p>
            <a:r>
              <a:rPr lang="en-US" smtClean="0"/>
              <a:t>Click to edit Master title style</a:t>
            </a:r>
            <a:endParaRPr lang="en-GB" dirty="0"/>
          </a:p>
        </p:txBody>
      </p:sp>
      <p:sp>
        <p:nvSpPr>
          <p:cNvPr id="8" name="Text Placeholder 6"/>
          <p:cNvSpPr>
            <a:spLocks noGrp="1"/>
          </p:cNvSpPr>
          <p:nvPr>
            <p:ph type="body" sz="quarter" idx="13" hasCustomPrompt="1"/>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smtClean="0"/>
              <a:t>Click to add Secondary title</a:t>
            </a:r>
            <a:endParaRPr lang="en-GB" dirty="0"/>
          </a:p>
        </p:txBody>
      </p:sp>
      <p:sp>
        <p:nvSpPr>
          <p:cNvPr id="9" name="Slide Number Placeholder 8"/>
          <p:cNvSpPr>
            <a:spLocks noGrp="1"/>
          </p:cNvSpPr>
          <p:nvPr>
            <p:ph type="sldNum" sz="quarter" idx="14"/>
          </p:nvPr>
        </p:nvSpPr>
        <p:spPr/>
        <p:txBody>
          <a:bodyPr/>
          <a:lstStyle/>
          <a:p>
            <a:pPr>
              <a:defRPr/>
            </a:pPr>
            <a:fld id="{1748D8EB-9301-403A-889B-E8DDB32CFF4A}" type="slidenum">
              <a:rPr lang="en-GB" smtClean="0">
                <a:solidFill>
                  <a:srgbClr val="000000"/>
                </a:solidFill>
              </a:rPr>
              <a:pPr>
                <a:defRPr/>
              </a:pPr>
              <a:t>‹N›</a:t>
            </a:fld>
            <a:endParaRPr lang="en-GB" dirty="0">
              <a:solidFill>
                <a:srgbClr val="000000"/>
              </a:solidFill>
            </a:endParaRPr>
          </a:p>
        </p:txBody>
      </p:sp>
      <p:sp>
        <p:nvSpPr>
          <p:cNvPr id="5" name="Date Placeholder 4"/>
          <p:cNvSpPr>
            <a:spLocks noGrp="1"/>
          </p:cNvSpPr>
          <p:nvPr>
            <p:ph type="dt" sz="half" idx="15"/>
          </p:nvPr>
        </p:nvSpPr>
        <p:spPr/>
        <p:txBody>
          <a:bodyPr/>
          <a:lstStyle/>
          <a:p>
            <a:r>
              <a:rPr lang="en-US" dirty="0" smtClean="0">
                <a:solidFill>
                  <a:srgbClr val="000000"/>
                </a:solidFill>
              </a:rPr>
              <a:t>Author | 00 Month Year</a:t>
            </a:r>
            <a:endParaRPr lang="sv-SE">
              <a:solidFill>
                <a:srgbClr val="000000"/>
              </a:solidFill>
            </a:endParaRPr>
          </a:p>
        </p:txBody>
      </p:sp>
      <p:sp>
        <p:nvSpPr>
          <p:cNvPr id="6" name="Footer Placeholder 5"/>
          <p:cNvSpPr>
            <a:spLocks noGrp="1"/>
          </p:cNvSpPr>
          <p:nvPr>
            <p:ph type="ftr" sz="quarter" idx="16"/>
          </p:nvPr>
        </p:nvSpPr>
        <p:spPr/>
        <p:txBody>
          <a:bodyPr/>
          <a:lstStyle/>
          <a:p>
            <a:r>
              <a:rPr lang="en-GB" dirty="0" smtClean="0">
                <a:solidFill>
                  <a:srgbClr val="830051"/>
                </a:solidFill>
              </a:rPr>
              <a:t>Set area descriptor | Sub level 1</a:t>
            </a:r>
            <a:endParaRPr lang="sv-SE" dirty="0">
              <a:solidFill>
                <a:srgbClr val="830051"/>
              </a:solidFill>
            </a:endParaRPr>
          </a:p>
        </p:txBody>
      </p:sp>
    </p:spTree>
    <p:extLst>
      <p:ext uri="{BB962C8B-B14F-4D97-AF65-F5344CB8AC3E}">
        <p14:creationId xmlns:p14="http://schemas.microsoft.com/office/powerpoint/2010/main" val="341796945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numero diapositiva 2"/>
          <p:cNvSpPr>
            <a:spLocks noGrp="1"/>
          </p:cNvSpPr>
          <p:nvPr>
            <p:ph type="sldNum" sz="quarter" idx="10"/>
          </p:nvPr>
        </p:nvSpPr>
        <p:spPr/>
        <p:txBody>
          <a:bodyPr/>
          <a:lstStyle/>
          <a:p>
            <a:pPr>
              <a:defRPr/>
            </a:pPr>
            <a:fld id="{1748D8EB-9301-403A-889B-E8DDB32CFF4A}" type="slidenum">
              <a:rPr lang="en-GB" smtClean="0">
                <a:solidFill>
                  <a:srgbClr val="000000"/>
                </a:solidFill>
              </a:rPr>
              <a:pPr>
                <a:defRPr/>
              </a:pPr>
              <a:t>‹N›</a:t>
            </a:fld>
            <a:endParaRPr lang="en-GB" dirty="0">
              <a:solidFill>
                <a:srgbClr val="000000"/>
              </a:solidFill>
            </a:endParaRPr>
          </a:p>
        </p:txBody>
      </p:sp>
      <p:sp>
        <p:nvSpPr>
          <p:cNvPr id="4" name="Segnaposto data 3"/>
          <p:cNvSpPr>
            <a:spLocks noGrp="1"/>
          </p:cNvSpPr>
          <p:nvPr>
            <p:ph type="dt" sz="half" idx="11"/>
          </p:nvPr>
        </p:nvSpPr>
        <p:spPr/>
        <p:txBody>
          <a:bodyPr/>
          <a:lstStyle/>
          <a:p>
            <a:r>
              <a:rPr lang="en-US" smtClean="0">
                <a:solidFill>
                  <a:srgbClr val="000000"/>
                </a:solidFill>
              </a:rPr>
              <a:t>Author | 00 Month Year</a:t>
            </a:r>
            <a:endParaRPr lang="sv-SE" dirty="0">
              <a:solidFill>
                <a:srgbClr val="000000"/>
              </a:solidFill>
            </a:endParaRPr>
          </a:p>
        </p:txBody>
      </p:sp>
      <p:sp>
        <p:nvSpPr>
          <p:cNvPr id="5" name="Segnaposto piè di pagina 4"/>
          <p:cNvSpPr>
            <a:spLocks noGrp="1"/>
          </p:cNvSpPr>
          <p:nvPr>
            <p:ph type="ftr" sz="quarter" idx="12"/>
          </p:nvPr>
        </p:nvSpPr>
        <p:spPr/>
        <p:txBody>
          <a:bodyPr/>
          <a:lstStyle/>
          <a:p>
            <a:r>
              <a:rPr lang="en-GB" smtClean="0">
                <a:solidFill>
                  <a:srgbClr val="830051"/>
                </a:solidFill>
              </a:rPr>
              <a:t>Set area descriptor | Sub level 1</a:t>
            </a:r>
            <a:endParaRPr lang="sv-SE" dirty="0">
              <a:solidFill>
                <a:srgbClr val="830051"/>
              </a:solidFill>
            </a:endParaRPr>
          </a:p>
        </p:txBody>
      </p:sp>
    </p:spTree>
    <p:extLst>
      <p:ext uri="{BB962C8B-B14F-4D97-AF65-F5344CB8AC3E}">
        <p14:creationId xmlns:p14="http://schemas.microsoft.com/office/powerpoint/2010/main" val="337997181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12" descr="vertical-logo"/>
          <p:cNvPicPr>
            <a:picLocks noChangeAspect="1" noChangeArrowheads="1"/>
          </p:cNvPicPr>
          <p:nvPr userDrawn="1"/>
        </p:nvPicPr>
        <p:blipFill>
          <a:blip r:embed="rId2" cstate="print"/>
          <a:srcRect/>
          <a:stretch>
            <a:fillRect/>
          </a:stretch>
        </p:blipFill>
        <p:spPr bwMode="auto">
          <a:xfrm>
            <a:off x="8210550" y="3570288"/>
            <a:ext cx="528638" cy="2879725"/>
          </a:xfrm>
          <a:prstGeom prst="rect">
            <a:avLst/>
          </a:prstGeom>
          <a:noFill/>
          <a:ln w="9525">
            <a:noFill/>
            <a:miter lim="800000"/>
            <a:headEnd/>
            <a:tailEnd/>
          </a:ln>
        </p:spPr>
      </p:pic>
      <p:sp>
        <p:nvSpPr>
          <p:cNvPr id="4098" name="Rectangle 2"/>
          <p:cNvSpPr>
            <a:spLocks noGrp="1" noChangeArrowheads="1"/>
          </p:cNvSpPr>
          <p:nvPr>
            <p:ph type="ctrTitle"/>
          </p:nvPr>
        </p:nvSpPr>
        <p:spPr>
          <a:xfrm>
            <a:off x="309563" y="142852"/>
            <a:ext cx="7791450" cy="1573200"/>
          </a:xfrm>
        </p:spPr>
        <p:txBody>
          <a:bodyPr anchor="b" anchorCtr="0"/>
          <a:lstStyle>
            <a:lvl1pPr>
              <a:lnSpc>
                <a:spcPct val="100000"/>
              </a:lnSpc>
              <a:defRPr sz="4600">
                <a:solidFill>
                  <a:schemeClr val="tx2"/>
                </a:solidFill>
                <a:latin typeface="Arial" pitchFamily="34" charset="0"/>
                <a:cs typeface="Arial" pitchFamily="34" charset="0"/>
              </a:defRPr>
            </a:lvl1pPr>
          </a:lstStyle>
          <a:p>
            <a:r>
              <a:rPr lang="en-US" smtClean="0"/>
              <a:t>Click to edit Master title style</a:t>
            </a:r>
            <a:endParaRPr lang="en-GB" dirty="0"/>
          </a:p>
        </p:txBody>
      </p:sp>
      <p:sp>
        <p:nvSpPr>
          <p:cNvPr id="4099" name="Rectangle 3"/>
          <p:cNvSpPr>
            <a:spLocks noGrp="1" noChangeArrowheads="1"/>
          </p:cNvSpPr>
          <p:nvPr>
            <p:ph type="subTitle" idx="1" hasCustomPrompt="1"/>
          </p:nvPr>
        </p:nvSpPr>
        <p:spPr>
          <a:xfrm>
            <a:off x="309563" y="3390912"/>
            <a:ext cx="7548585" cy="1752600"/>
          </a:xfrm>
        </p:spPr>
        <p:txBody>
          <a:bodyPr/>
          <a:lstStyle>
            <a:lvl1pPr marL="0" indent="0">
              <a:buNone/>
              <a:defRPr sz="2000" b="1" baseline="0">
                <a:latin typeface="Arial" pitchFamily="34" charset="0"/>
                <a:cs typeface="Arial" pitchFamily="34" charset="0"/>
              </a:defRPr>
            </a:lvl1pPr>
          </a:lstStyle>
          <a:p>
            <a:r>
              <a:rPr lang="en-US" dirty="0" smtClean="0"/>
              <a:t>Click to add Event/Speaker title</a:t>
            </a:r>
            <a:br>
              <a:rPr lang="en-US" dirty="0" smtClean="0"/>
            </a:br>
            <a:r>
              <a:rPr lang="en-US" dirty="0" smtClean="0"/>
              <a:t>00 Month Year</a:t>
            </a:r>
            <a:endParaRPr lang="en-GB" dirty="0"/>
          </a:p>
        </p:txBody>
      </p:sp>
      <p:sp>
        <p:nvSpPr>
          <p:cNvPr id="8" name="Text Placeholder 7"/>
          <p:cNvSpPr>
            <a:spLocks noGrp="1"/>
          </p:cNvSpPr>
          <p:nvPr>
            <p:ph type="body" sz="quarter" idx="12" hasCustomPrompt="1"/>
          </p:nvPr>
        </p:nvSpPr>
        <p:spPr>
          <a:xfrm>
            <a:off x="310012" y="1714488"/>
            <a:ext cx="7795763" cy="1573200"/>
          </a:xfrm>
          <a:noFill/>
          <a:ln>
            <a:noFill/>
          </a:ln>
        </p:spPr>
        <p:txBody>
          <a:bodyPr>
            <a:noAutofit/>
          </a:bodyPr>
          <a:lstStyle>
            <a:lvl1pPr marL="0" indent="0">
              <a:lnSpc>
                <a:spcPct val="100000"/>
              </a:lnSpc>
              <a:buNone/>
              <a:defRPr sz="4600" b="1" baseline="0">
                <a:solidFill>
                  <a:schemeClr val="accent2"/>
                </a:solidFill>
                <a:latin typeface="Arial" pitchFamily="34" charset="0"/>
                <a:cs typeface="Arial" pitchFamily="34" charset="0"/>
              </a:defRPr>
            </a:lvl1pPr>
            <a:lvl2pPr>
              <a:buNone/>
              <a:defRPr/>
            </a:lvl2pPr>
          </a:lstStyle>
          <a:p>
            <a:pPr lvl="0"/>
            <a:r>
              <a:rPr lang="en-US" dirty="0" smtClean="0"/>
              <a:t>Click to add Secondary title</a:t>
            </a:r>
          </a:p>
        </p:txBody>
      </p:sp>
      <p:sp>
        <p:nvSpPr>
          <p:cNvPr id="9" name="Picture Placeholder 8"/>
          <p:cNvSpPr>
            <a:spLocks noGrp="1"/>
          </p:cNvSpPr>
          <p:nvPr>
            <p:ph type="pic" sz="quarter" idx="13" hasCustomPrompt="1"/>
          </p:nvPr>
        </p:nvSpPr>
        <p:spPr>
          <a:xfrm>
            <a:off x="284400" y="5648400"/>
            <a:ext cx="3463200" cy="633600"/>
          </a:xfrm>
        </p:spPr>
        <p:txBody>
          <a:bodyPr>
            <a:normAutofit/>
          </a:bodyPr>
          <a:lstStyle>
            <a:lvl1pPr marL="0" indent="0">
              <a:buFont typeface="Arial" pitchFamily="34" charset="0"/>
              <a:buNone/>
              <a:defRPr sz="1400"/>
            </a:lvl1pPr>
          </a:lstStyle>
          <a:p>
            <a:r>
              <a:rPr lang="en-GB" dirty="0" smtClean="0"/>
              <a:t>Click icon to add classification from picture folder ‘AZ Graphics’</a:t>
            </a:r>
            <a:endParaRPr lang="en-GB" dirty="0"/>
          </a:p>
        </p:txBody>
      </p:sp>
    </p:spTree>
    <p:extLst>
      <p:ext uri="{BB962C8B-B14F-4D97-AF65-F5344CB8AC3E}">
        <p14:creationId xmlns:p14="http://schemas.microsoft.com/office/powerpoint/2010/main" val="310982904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2_Introduc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2" hasCustomPrompt="1"/>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smtClean="0"/>
              <a:t>Click to add Secondary title</a:t>
            </a:r>
            <a:endParaRPr lang="en-GB" dirty="0"/>
          </a:p>
        </p:txBody>
      </p:sp>
      <p:sp>
        <p:nvSpPr>
          <p:cNvPr id="9" name="Text Placeholder 8"/>
          <p:cNvSpPr>
            <a:spLocks noGrp="1"/>
          </p:cNvSpPr>
          <p:nvPr>
            <p:ph type="body" sz="quarter" idx="13"/>
          </p:nvPr>
        </p:nvSpPr>
        <p:spPr>
          <a:xfrm>
            <a:off x="260312" y="1760400"/>
            <a:ext cx="7983688" cy="4424400"/>
          </a:xfrm>
        </p:spPr>
        <p:txBody>
          <a:bodyPr/>
          <a:lstStyle>
            <a:lvl1pPr marL="0" indent="0">
              <a:buNone/>
              <a:defRPr sz="2400" b="1">
                <a:solidFill>
                  <a:schemeClr val="tx1"/>
                </a:solidFill>
                <a:latin typeface="Arial" pitchFamily="34" charset="0"/>
                <a:cs typeface="Arial" pitchFamily="34" charset="0"/>
              </a:defRPr>
            </a:lvl1pPr>
          </a:lstStyle>
          <a:p>
            <a:pPr lvl="0"/>
            <a:r>
              <a:rPr lang="en-US" smtClean="0"/>
              <a:t>Click to edit Master text styles</a:t>
            </a:r>
          </a:p>
        </p:txBody>
      </p:sp>
      <p:sp>
        <p:nvSpPr>
          <p:cNvPr id="11" name="Date Placeholder 10"/>
          <p:cNvSpPr>
            <a:spLocks noGrp="1"/>
          </p:cNvSpPr>
          <p:nvPr>
            <p:ph type="dt" sz="half" idx="14"/>
          </p:nvPr>
        </p:nvSpPr>
        <p:spPr/>
        <p:txBody>
          <a:bodyPr/>
          <a:lstStyle/>
          <a:p>
            <a:r>
              <a:rPr lang="en-US" dirty="0" smtClean="0">
                <a:solidFill>
                  <a:prstClr val="black">
                    <a:tint val="75000"/>
                  </a:prstClr>
                </a:solidFill>
              </a:rPr>
              <a:t>Author | 00 Month Year</a:t>
            </a:r>
            <a:endParaRPr lang="sv-SE" dirty="0">
              <a:solidFill>
                <a:prstClr val="black">
                  <a:tint val="75000"/>
                </a:prstClr>
              </a:solidFill>
            </a:endParaRPr>
          </a:p>
        </p:txBody>
      </p:sp>
      <p:sp>
        <p:nvSpPr>
          <p:cNvPr id="12" name="Slide Number Placeholder 11"/>
          <p:cNvSpPr>
            <a:spLocks noGrp="1"/>
          </p:cNvSpPr>
          <p:nvPr>
            <p:ph type="sldNum" sz="quarter" idx="15"/>
          </p:nvPr>
        </p:nvSpPr>
        <p:spPr>
          <a:xfrm>
            <a:off x="8425755" y="6485192"/>
            <a:ext cx="466725" cy="360000"/>
          </a:xfrm>
        </p:spPr>
        <p:txBody>
          <a:bodyPr/>
          <a:lstStyle/>
          <a:p>
            <a:pPr>
              <a:defRPr/>
            </a:pPr>
            <a:fld id="{1748D8EB-9301-403A-889B-E8DDB32CFF4A}" type="slidenum">
              <a:rPr lang="en-GB" smtClean="0">
                <a:solidFill>
                  <a:prstClr val="black">
                    <a:tint val="75000"/>
                  </a:prstClr>
                </a:solidFill>
              </a:rPr>
              <a:pPr>
                <a:defRPr/>
              </a:pPr>
              <a:t>‹N›</a:t>
            </a:fld>
            <a:endParaRPr lang="en-GB" dirty="0">
              <a:solidFill>
                <a:prstClr val="black">
                  <a:tint val="75000"/>
                </a:prstClr>
              </a:solidFill>
            </a:endParaRPr>
          </a:p>
        </p:txBody>
      </p:sp>
      <p:sp>
        <p:nvSpPr>
          <p:cNvPr id="13" name="Footer Placeholder 12"/>
          <p:cNvSpPr>
            <a:spLocks noGrp="1"/>
          </p:cNvSpPr>
          <p:nvPr>
            <p:ph type="ftr" sz="quarter" idx="16"/>
          </p:nvPr>
        </p:nvSpPr>
        <p:spPr/>
        <p:txBody>
          <a:bodyPr/>
          <a:lstStyle/>
          <a:p>
            <a:r>
              <a:rPr lang="en-GB" dirty="0" smtClean="0">
                <a:solidFill>
                  <a:prstClr val="black">
                    <a:tint val="75000"/>
                  </a:prstClr>
                </a:solidFill>
              </a:rPr>
              <a:t>Set area descriptor | Sub level 1</a:t>
            </a:r>
            <a:endParaRPr lang="sv-SE" dirty="0">
              <a:solidFill>
                <a:prstClr val="black">
                  <a:tint val="75000"/>
                </a:prstClr>
              </a:solidFill>
            </a:endParaRPr>
          </a:p>
        </p:txBody>
      </p:sp>
    </p:spTree>
    <p:extLst>
      <p:ext uri="{BB962C8B-B14F-4D97-AF65-F5344CB8AC3E}">
        <p14:creationId xmlns:p14="http://schemas.microsoft.com/office/powerpoint/2010/main" val="48617477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hasCustomPrompt="1"/>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smtClean="0"/>
              <a:t>Click to add Secondary title</a:t>
            </a:r>
            <a:endParaRPr lang="en-GB" dirty="0"/>
          </a:p>
        </p:txBody>
      </p:sp>
      <p:sp>
        <p:nvSpPr>
          <p:cNvPr id="8" name="Text Placeholder 8"/>
          <p:cNvSpPr>
            <a:spLocks noGrp="1"/>
          </p:cNvSpPr>
          <p:nvPr>
            <p:ph type="body" sz="quarter" idx="14"/>
          </p:nvPr>
        </p:nvSpPr>
        <p:spPr>
          <a:xfrm>
            <a:off x="309600" y="1760400"/>
            <a:ext cx="6706800" cy="4424400"/>
          </a:xfrm>
        </p:spPr>
        <p:txBody>
          <a:bodyPr/>
          <a:lstStyle>
            <a:lvl1pPr marL="0" indent="0">
              <a:buNone/>
              <a:defRPr sz="1800" b="0">
                <a:solidFill>
                  <a:schemeClr val="tx1"/>
                </a:solidFill>
                <a:latin typeface="Arial" pitchFamily="34" charset="0"/>
                <a:cs typeface="Arial" pitchFamily="34" charset="0"/>
              </a:defRPr>
            </a:lvl1pPr>
          </a:lstStyle>
          <a:p>
            <a:pPr lvl="0"/>
            <a:r>
              <a:rPr lang="en-US" smtClean="0"/>
              <a:t>Click to edit Master text styles</a:t>
            </a:r>
          </a:p>
        </p:txBody>
      </p:sp>
      <p:sp>
        <p:nvSpPr>
          <p:cNvPr id="9" name="Slide Number Placeholder 8"/>
          <p:cNvSpPr>
            <a:spLocks noGrp="1"/>
          </p:cNvSpPr>
          <p:nvPr>
            <p:ph type="sldNum" sz="quarter" idx="15"/>
          </p:nvPr>
        </p:nvSpPr>
        <p:spPr/>
        <p:txBody>
          <a:bodyPr/>
          <a:lstStyle/>
          <a:p>
            <a:pPr>
              <a:defRPr/>
            </a:pPr>
            <a:fld id="{1748D8EB-9301-403A-889B-E8DDB32CFF4A}" type="slidenum">
              <a:rPr lang="en-GB" smtClean="0">
                <a:solidFill>
                  <a:prstClr val="black">
                    <a:tint val="75000"/>
                  </a:prstClr>
                </a:solidFill>
              </a:rPr>
              <a:pPr>
                <a:defRPr/>
              </a:pPr>
              <a:t>‹N›</a:t>
            </a:fld>
            <a:endParaRPr lang="en-GB" dirty="0">
              <a:solidFill>
                <a:prstClr val="black">
                  <a:tint val="75000"/>
                </a:prstClr>
              </a:solidFill>
            </a:endParaRPr>
          </a:p>
        </p:txBody>
      </p:sp>
      <p:sp>
        <p:nvSpPr>
          <p:cNvPr id="6" name="Date Placeholder 5"/>
          <p:cNvSpPr>
            <a:spLocks noGrp="1"/>
          </p:cNvSpPr>
          <p:nvPr>
            <p:ph type="dt" sz="half" idx="16"/>
          </p:nvPr>
        </p:nvSpPr>
        <p:spPr/>
        <p:txBody>
          <a:bodyPr/>
          <a:lstStyle/>
          <a:p>
            <a:r>
              <a:rPr lang="en-US" dirty="0" smtClean="0">
                <a:solidFill>
                  <a:prstClr val="black">
                    <a:tint val="75000"/>
                  </a:prstClr>
                </a:solidFill>
              </a:rPr>
              <a:t>Author | 00 Month Year</a:t>
            </a:r>
            <a:endParaRPr lang="sv-SE">
              <a:solidFill>
                <a:prstClr val="black">
                  <a:tint val="75000"/>
                </a:prstClr>
              </a:solidFill>
            </a:endParaRPr>
          </a:p>
        </p:txBody>
      </p:sp>
      <p:sp>
        <p:nvSpPr>
          <p:cNvPr id="10" name="Footer Placeholder 9"/>
          <p:cNvSpPr>
            <a:spLocks noGrp="1"/>
          </p:cNvSpPr>
          <p:nvPr>
            <p:ph type="ftr" sz="quarter" idx="17"/>
          </p:nvPr>
        </p:nvSpPr>
        <p:spPr/>
        <p:txBody>
          <a:bodyPr/>
          <a:lstStyle/>
          <a:p>
            <a:r>
              <a:rPr lang="en-GB" dirty="0" smtClean="0">
                <a:solidFill>
                  <a:prstClr val="black">
                    <a:tint val="75000"/>
                  </a:prstClr>
                </a:solidFill>
              </a:rPr>
              <a:t>Set area descriptor | Sub level 1</a:t>
            </a:r>
            <a:endParaRPr lang="sv-SE" dirty="0">
              <a:solidFill>
                <a:prstClr val="black">
                  <a:tint val="75000"/>
                </a:prstClr>
              </a:solidFill>
            </a:endParaRPr>
          </a:p>
        </p:txBody>
      </p:sp>
    </p:spTree>
    <p:extLst>
      <p:ext uri="{BB962C8B-B14F-4D97-AF65-F5344CB8AC3E}">
        <p14:creationId xmlns:p14="http://schemas.microsoft.com/office/powerpoint/2010/main" val="334064971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2_Content">
    <p:spTree>
      <p:nvGrpSpPr>
        <p:cNvPr id="1" name=""/>
        <p:cNvGrpSpPr/>
        <p:nvPr/>
      </p:nvGrpSpPr>
      <p:grpSpPr>
        <a:xfrm>
          <a:off x="0" y="0"/>
          <a:ext cx="0" cy="0"/>
          <a:chOff x="0" y="0"/>
          <a:chExt cx="0" cy="0"/>
        </a:xfrm>
      </p:grpSpPr>
      <p:sp>
        <p:nvSpPr>
          <p:cNvPr id="8" name="Title 1"/>
          <p:cNvSpPr>
            <a:spLocks noGrp="1"/>
          </p:cNvSpPr>
          <p:nvPr>
            <p:ph type="title"/>
          </p:nvPr>
        </p:nvSpPr>
        <p:spPr>
          <a:xfrm>
            <a:off x="309600" y="274638"/>
            <a:ext cx="8415338" cy="511200"/>
          </a:xfrm>
        </p:spPr>
        <p:txBody>
          <a:bodyPr/>
          <a:lstStyle/>
          <a:p>
            <a:r>
              <a:rPr lang="en-US" smtClean="0"/>
              <a:t>Click to edit Master title style</a:t>
            </a:r>
            <a:endParaRPr lang="en-GB" dirty="0"/>
          </a:p>
        </p:txBody>
      </p:sp>
      <p:sp>
        <p:nvSpPr>
          <p:cNvPr id="9" name="Content Placeholder 2"/>
          <p:cNvSpPr>
            <a:spLocks noGrp="1"/>
          </p:cNvSpPr>
          <p:nvPr>
            <p:ph idx="1"/>
          </p:nvPr>
        </p:nvSpPr>
        <p:spPr>
          <a:xfrm>
            <a:off x="314325" y="1760538"/>
            <a:ext cx="6705600" cy="4425950"/>
          </a:xfrm>
        </p:spPr>
        <p:txBody>
          <a:bodyPr/>
          <a:lstStyle>
            <a:lvl1pPr marL="266400" indent="-266400">
              <a:buClr>
                <a:schemeClr val="tx2"/>
              </a:buClr>
              <a:buFont typeface="Arial" pitchFamily="34" charset="0"/>
              <a:buChar char="•"/>
              <a:defRPr sz="1800">
                <a:latin typeface="Arial" pitchFamily="34" charset="0"/>
                <a:cs typeface="Arial" pitchFamily="34" charset="0"/>
              </a:defRPr>
            </a:lvl1pPr>
            <a:lvl2pPr>
              <a:defRPr sz="1800"/>
            </a:lvl2pPr>
            <a:lvl3pPr>
              <a:defRPr sz="1600" baseline="0">
                <a:latin typeface="Arial" pitchFamily="34" charset="0"/>
                <a:cs typeface="Arial" pitchFamily="34" charset="0"/>
              </a:defRPr>
            </a:lvl3pPr>
            <a:lvl4pPr marL="622800" indent="-180000">
              <a:defRPr sz="1600">
                <a:latin typeface="Arial" pitchFamily="34" charset="0"/>
                <a:cs typeface="Arial" pitchFamily="34" charset="0"/>
              </a:defRPr>
            </a:lvl4pPr>
            <a:lvl5pPr marL="622800">
              <a:defRPr sz="1600">
                <a:latin typeface="Arial" pitchFamily="34" charset="0"/>
                <a:cs typeface="Arial" pitchFamily="34" charset="0"/>
              </a:defRPr>
            </a:lvl5pPr>
            <a:lvl6pPr>
              <a:defRPr>
                <a:latin typeface="Arial" pitchFamily="34" charset="0"/>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ext Placeholder 6"/>
          <p:cNvSpPr>
            <a:spLocks noGrp="1"/>
          </p:cNvSpPr>
          <p:nvPr>
            <p:ph type="body" sz="quarter" idx="12" hasCustomPrompt="1"/>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smtClean="0"/>
              <a:t>Click to add Secondary title</a:t>
            </a:r>
            <a:endParaRPr lang="en-GB" dirty="0"/>
          </a:p>
        </p:txBody>
      </p:sp>
      <p:sp>
        <p:nvSpPr>
          <p:cNvPr id="11" name="Slide Number Placeholder 10"/>
          <p:cNvSpPr>
            <a:spLocks noGrp="1"/>
          </p:cNvSpPr>
          <p:nvPr>
            <p:ph type="sldNum" sz="quarter" idx="13"/>
          </p:nvPr>
        </p:nvSpPr>
        <p:spPr/>
        <p:txBody>
          <a:bodyPr/>
          <a:lstStyle/>
          <a:p>
            <a:pPr>
              <a:defRPr/>
            </a:pPr>
            <a:fld id="{1748D8EB-9301-403A-889B-E8DDB32CFF4A}" type="slidenum">
              <a:rPr lang="en-GB" smtClean="0">
                <a:solidFill>
                  <a:prstClr val="black">
                    <a:tint val="75000"/>
                  </a:prstClr>
                </a:solidFill>
              </a:rPr>
              <a:pPr>
                <a:defRPr/>
              </a:pPr>
              <a:t>‹N›</a:t>
            </a:fld>
            <a:endParaRPr lang="en-GB" dirty="0">
              <a:solidFill>
                <a:prstClr val="black">
                  <a:tint val="75000"/>
                </a:prstClr>
              </a:solidFill>
            </a:endParaRPr>
          </a:p>
        </p:txBody>
      </p:sp>
      <p:sp>
        <p:nvSpPr>
          <p:cNvPr id="6" name="Date Placeholder 5"/>
          <p:cNvSpPr>
            <a:spLocks noGrp="1"/>
          </p:cNvSpPr>
          <p:nvPr>
            <p:ph type="dt" sz="half" idx="14"/>
          </p:nvPr>
        </p:nvSpPr>
        <p:spPr/>
        <p:txBody>
          <a:bodyPr/>
          <a:lstStyle/>
          <a:p>
            <a:r>
              <a:rPr lang="en-US" dirty="0" smtClean="0">
                <a:solidFill>
                  <a:prstClr val="black">
                    <a:tint val="75000"/>
                  </a:prstClr>
                </a:solidFill>
              </a:rPr>
              <a:t>Author | 00 Month Year</a:t>
            </a:r>
            <a:endParaRPr lang="sv-SE">
              <a:solidFill>
                <a:prstClr val="black">
                  <a:tint val="75000"/>
                </a:prstClr>
              </a:solidFill>
            </a:endParaRPr>
          </a:p>
        </p:txBody>
      </p:sp>
      <p:sp>
        <p:nvSpPr>
          <p:cNvPr id="7" name="Footer Placeholder 6"/>
          <p:cNvSpPr>
            <a:spLocks noGrp="1"/>
          </p:cNvSpPr>
          <p:nvPr>
            <p:ph type="ftr" sz="quarter" idx="15"/>
          </p:nvPr>
        </p:nvSpPr>
        <p:spPr/>
        <p:txBody>
          <a:bodyPr/>
          <a:lstStyle/>
          <a:p>
            <a:r>
              <a:rPr lang="en-GB" dirty="0" smtClean="0">
                <a:solidFill>
                  <a:prstClr val="black">
                    <a:tint val="75000"/>
                  </a:prstClr>
                </a:solidFill>
              </a:rPr>
              <a:t>Set area descriptor | Sub level 1</a:t>
            </a:r>
            <a:endParaRPr lang="sv-SE" dirty="0">
              <a:solidFill>
                <a:prstClr val="black">
                  <a:tint val="75000"/>
                </a:prstClr>
              </a:solidFill>
            </a:endParaRPr>
          </a:p>
        </p:txBody>
      </p:sp>
    </p:spTree>
    <p:extLst>
      <p:ext uri="{BB962C8B-B14F-4D97-AF65-F5344CB8AC3E}">
        <p14:creationId xmlns:p14="http://schemas.microsoft.com/office/powerpoint/2010/main" val="31816042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_Body and righ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hasCustomPrompt="1"/>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smtClean="0"/>
              <a:t>Click to add Secondary title</a:t>
            </a:r>
            <a:endParaRPr lang="en-GB" dirty="0"/>
          </a:p>
        </p:txBody>
      </p:sp>
      <p:sp>
        <p:nvSpPr>
          <p:cNvPr id="10" name="Content Placeholder 9"/>
          <p:cNvSpPr>
            <a:spLocks noGrp="1"/>
          </p:cNvSpPr>
          <p:nvPr>
            <p:ph sz="quarter" idx="14"/>
          </p:nvPr>
        </p:nvSpPr>
        <p:spPr>
          <a:xfrm>
            <a:off x="4500000" y="1760400"/>
            <a:ext cx="3960000" cy="3960000"/>
          </a:xfrm>
        </p:spPr>
        <p:txBody>
          <a:bodyPr/>
          <a:lstStyle>
            <a:lvl1pPr marL="180000" indent="-180000">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8"/>
          <p:cNvSpPr>
            <a:spLocks noGrp="1"/>
          </p:cNvSpPr>
          <p:nvPr>
            <p:ph type="body" sz="quarter" idx="15"/>
          </p:nvPr>
        </p:nvSpPr>
        <p:spPr>
          <a:xfrm>
            <a:off x="309600" y="1760400"/>
            <a:ext cx="3960000" cy="3960000"/>
          </a:xfrm>
        </p:spPr>
        <p:txBody>
          <a:bodyPr/>
          <a:lstStyle>
            <a:lvl1pPr marL="0" indent="0">
              <a:buNone/>
              <a:defRPr sz="1400"/>
            </a:lvl1pPr>
          </a:lstStyle>
          <a:p>
            <a:pPr lvl="0"/>
            <a:r>
              <a:rPr lang="en-US" smtClean="0"/>
              <a:t>Click to edit Master text styles</a:t>
            </a:r>
          </a:p>
        </p:txBody>
      </p:sp>
      <p:sp>
        <p:nvSpPr>
          <p:cNvPr id="12" name="Slide Number Placeholder 11"/>
          <p:cNvSpPr>
            <a:spLocks noGrp="1"/>
          </p:cNvSpPr>
          <p:nvPr>
            <p:ph type="sldNum" sz="quarter" idx="16"/>
          </p:nvPr>
        </p:nvSpPr>
        <p:spPr/>
        <p:txBody>
          <a:bodyPr/>
          <a:lstStyle/>
          <a:p>
            <a:pPr>
              <a:defRPr/>
            </a:pPr>
            <a:fld id="{1748D8EB-9301-403A-889B-E8DDB32CFF4A}" type="slidenum">
              <a:rPr lang="en-GB" smtClean="0">
                <a:solidFill>
                  <a:prstClr val="black">
                    <a:tint val="75000"/>
                  </a:prstClr>
                </a:solidFill>
              </a:rPr>
              <a:pPr>
                <a:defRPr/>
              </a:pPr>
              <a:t>‹N›</a:t>
            </a:fld>
            <a:endParaRPr lang="en-GB" dirty="0">
              <a:solidFill>
                <a:prstClr val="black">
                  <a:tint val="75000"/>
                </a:prstClr>
              </a:solidFill>
            </a:endParaRPr>
          </a:p>
        </p:txBody>
      </p:sp>
      <p:sp>
        <p:nvSpPr>
          <p:cNvPr id="8" name="Date Placeholder 7"/>
          <p:cNvSpPr>
            <a:spLocks noGrp="1"/>
          </p:cNvSpPr>
          <p:nvPr>
            <p:ph type="dt" sz="half" idx="17"/>
          </p:nvPr>
        </p:nvSpPr>
        <p:spPr/>
        <p:txBody>
          <a:bodyPr/>
          <a:lstStyle/>
          <a:p>
            <a:r>
              <a:rPr lang="en-US" dirty="0" smtClean="0">
                <a:solidFill>
                  <a:prstClr val="black">
                    <a:tint val="75000"/>
                  </a:prstClr>
                </a:solidFill>
              </a:rPr>
              <a:t>Author | 00 Month Year</a:t>
            </a:r>
            <a:endParaRPr lang="sv-SE">
              <a:solidFill>
                <a:prstClr val="black">
                  <a:tint val="75000"/>
                </a:prstClr>
              </a:solidFill>
            </a:endParaRPr>
          </a:p>
        </p:txBody>
      </p:sp>
      <p:sp>
        <p:nvSpPr>
          <p:cNvPr id="11" name="Footer Placeholder 10"/>
          <p:cNvSpPr>
            <a:spLocks noGrp="1"/>
          </p:cNvSpPr>
          <p:nvPr>
            <p:ph type="ftr" sz="quarter" idx="18"/>
          </p:nvPr>
        </p:nvSpPr>
        <p:spPr/>
        <p:txBody>
          <a:bodyPr/>
          <a:lstStyle/>
          <a:p>
            <a:r>
              <a:rPr lang="en-GB" dirty="0" smtClean="0">
                <a:solidFill>
                  <a:prstClr val="black">
                    <a:tint val="75000"/>
                  </a:prstClr>
                </a:solidFill>
              </a:rPr>
              <a:t>Set area descriptor | Sub level 1</a:t>
            </a:r>
            <a:endParaRPr lang="sv-SE" dirty="0">
              <a:solidFill>
                <a:prstClr val="black">
                  <a:tint val="75000"/>
                </a:prstClr>
              </a:solidFill>
            </a:endParaRPr>
          </a:p>
        </p:txBody>
      </p:sp>
    </p:spTree>
    <p:extLst>
      <p:ext uri="{BB962C8B-B14F-4D97-AF65-F5344CB8AC3E}">
        <p14:creationId xmlns:p14="http://schemas.microsoft.com/office/powerpoint/2010/main" val="263882918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_Body and 2 righ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hasCustomPrompt="1"/>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smtClean="0"/>
              <a:t>Click to add Secondary title</a:t>
            </a:r>
            <a:endParaRPr lang="en-GB" dirty="0"/>
          </a:p>
        </p:txBody>
      </p:sp>
      <p:sp>
        <p:nvSpPr>
          <p:cNvPr id="10" name="Content Placeholder 9"/>
          <p:cNvSpPr>
            <a:spLocks noGrp="1"/>
          </p:cNvSpPr>
          <p:nvPr>
            <p:ph sz="quarter" idx="14"/>
          </p:nvPr>
        </p:nvSpPr>
        <p:spPr>
          <a:xfrm>
            <a:off x="4500000" y="1760400"/>
            <a:ext cx="3960000" cy="1872000"/>
          </a:xfrm>
        </p:spPr>
        <p:txBody>
          <a:bodyPr/>
          <a:lstStyle>
            <a:lvl1pPr marL="180000" indent="-180000">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8"/>
          <p:cNvSpPr>
            <a:spLocks noGrp="1"/>
          </p:cNvSpPr>
          <p:nvPr>
            <p:ph type="body" sz="quarter" idx="15"/>
          </p:nvPr>
        </p:nvSpPr>
        <p:spPr>
          <a:xfrm>
            <a:off x="309600" y="1760400"/>
            <a:ext cx="3960000" cy="3960000"/>
          </a:xfrm>
        </p:spPr>
        <p:txBody>
          <a:bodyPr/>
          <a:lstStyle>
            <a:lvl1pPr marL="0" indent="0">
              <a:buNone/>
              <a:defRPr sz="1400"/>
            </a:lvl1pPr>
          </a:lstStyle>
          <a:p>
            <a:pPr lvl="0"/>
            <a:r>
              <a:rPr lang="en-US" smtClean="0"/>
              <a:t>Click to edit Master text styles</a:t>
            </a:r>
          </a:p>
        </p:txBody>
      </p:sp>
      <p:sp>
        <p:nvSpPr>
          <p:cNvPr id="12" name="Content Placeholder 9"/>
          <p:cNvSpPr>
            <a:spLocks noGrp="1"/>
          </p:cNvSpPr>
          <p:nvPr>
            <p:ph sz="quarter" idx="16"/>
          </p:nvPr>
        </p:nvSpPr>
        <p:spPr>
          <a:xfrm>
            <a:off x="4502990" y="3848103"/>
            <a:ext cx="3960000" cy="1872000"/>
          </a:xfrm>
        </p:spPr>
        <p:txBody>
          <a:bodyPr/>
          <a:lstStyle>
            <a:lvl1pPr marL="180000" indent="-180000">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Slide Number Placeholder 12"/>
          <p:cNvSpPr>
            <a:spLocks noGrp="1"/>
          </p:cNvSpPr>
          <p:nvPr>
            <p:ph type="sldNum" sz="quarter" idx="17"/>
          </p:nvPr>
        </p:nvSpPr>
        <p:spPr/>
        <p:txBody>
          <a:bodyPr/>
          <a:lstStyle/>
          <a:p>
            <a:pPr>
              <a:defRPr/>
            </a:pPr>
            <a:fld id="{1748D8EB-9301-403A-889B-E8DDB32CFF4A}" type="slidenum">
              <a:rPr lang="en-GB" smtClean="0">
                <a:solidFill>
                  <a:prstClr val="black">
                    <a:tint val="75000"/>
                  </a:prstClr>
                </a:solidFill>
              </a:rPr>
              <a:pPr>
                <a:defRPr/>
              </a:pPr>
              <a:t>‹N›</a:t>
            </a:fld>
            <a:endParaRPr lang="en-GB" dirty="0">
              <a:solidFill>
                <a:prstClr val="black">
                  <a:tint val="75000"/>
                </a:prstClr>
              </a:solidFill>
            </a:endParaRPr>
          </a:p>
        </p:txBody>
      </p:sp>
      <p:sp>
        <p:nvSpPr>
          <p:cNvPr id="8" name="Date Placeholder 7"/>
          <p:cNvSpPr>
            <a:spLocks noGrp="1"/>
          </p:cNvSpPr>
          <p:nvPr>
            <p:ph type="dt" sz="half" idx="18"/>
          </p:nvPr>
        </p:nvSpPr>
        <p:spPr/>
        <p:txBody>
          <a:bodyPr/>
          <a:lstStyle/>
          <a:p>
            <a:r>
              <a:rPr lang="en-US" dirty="0" smtClean="0">
                <a:solidFill>
                  <a:prstClr val="black">
                    <a:tint val="75000"/>
                  </a:prstClr>
                </a:solidFill>
              </a:rPr>
              <a:t>Author | 00 Month Year</a:t>
            </a:r>
            <a:endParaRPr lang="sv-SE">
              <a:solidFill>
                <a:prstClr val="black">
                  <a:tint val="75000"/>
                </a:prstClr>
              </a:solidFill>
            </a:endParaRPr>
          </a:p>
        </p:txBody>
      </p:sp>
      <p:sp>
        <p:nvSpPr>
          <p:cNvPr id="11" name="Footer Placeholder 10"/>
          <p:cNvSpPr>
            <a:spLocks noGrp="1"/>
          </p:cNvSpPr>
          <p:nvPr>
            <p:ph type="ftr" sz="quarter" idx="19"/>
          </p:nvPr>
        </p:nvSpPr>
        <p:spPr/>
        <p:txBody>
          <a:bodyPr/>
          <a:lstStyle/>
          <a:p>
            <a:r>
              <a:rPr lang="en-GB" dirty="0" smtClean="0">
                <a:solidFill>
                  <a:prstClr val="black">
                    <a:tint val="75000"/>
                  </a:prstClr>
                </a:solidFill>
              </a:rPr>
              <a:t>Set area descriptor | Sub level 1</a:t>
            </a:r>
            <a:endParaRPr lang="sv-SE" dirty="0">
              <a:solidFill>
                <a:prstClr val="black">
                  <a:tint val="75000"/>
                </a:prstClr>
              </a:solidFill>
            </a:endParaRPr>
          </a:p>
        </p:txBody>
      </p:sp>
    </p:spTree>
    <p:extLst>
      <p:ext uri="{BB962C8B-B14F-4D97-AF65-F5344CB8AC3E}">
        <p14:creationId xmlns:p14="http://schemas.microsoft.com/office/powerpoint/2010/main" val="152492828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hasCustomPrompt="1"/>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smtClean="0"/>
              <a:t>Click to add Secondary title</a:t>
            </a:r>
            <a:endParaRPr lang="en-GB" dirty="0"/>
          </a:p>
        </p:txBody>
      </p:sp>
      <p:sp>
        <p:nvSpPr>
          <p:cNvPr id="10" name="Content Placeholder 9"/>
          <p:cNvSpPr>
            <a:spLocks noGrp="1"/>
          </p:cNvSpPr>
          <p:nvPr>
            <p:ph sz="quarter" idx="14"/>
          </p:nvPr>
        </p:nvSpPr>
        <p:spPr>
          <a:xfrm>
            <a:off x="4500000" y="1760400"/>
            <a:ext cx="3960000" cy="3960000"/>
          </a:xfrm>
        </p:spPr>
        <p:txBody>
          <a:bodyPr/>
          <a:lstStyle>
            <a:lvl1pPr marL="180000" indent="-180000">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Content Placeholder 9"/>
          <p:cNvSpPr>
            <a:spLocks noGrp="1"/>
          </p:cNvSpPr>
          <p:nvPr>
            <p:ph sz="quarter" idx="15"/>
          </p:nvPr>
        </p:nvSpPr>
        <p:spPr>
          <a:xfrm>
            <a:off x="309600" y="1760400"/>
            <a:ext cx="3960000" cy="3960000"/>
          </a:xfrm>
        </p:spPr>
        <p:txBody>
          <a:bodyPr/>
          <a:lstStyle>
            <a:lvl1pPr marL="180000" indent="-180000">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16"/>
          </p:nvPr>
        </p:nvSpPr>
        <p:spPr/>
        <p:txBody>
          <a:bodyPr/>
          <a:lstStyle/>
          <a:p>
            <a:pPr>
              <a:defRPr/>
            </a:pPr>
            <a:fld id="{1748D8EB-9301-403A-889B-E8DDB32CFF4A}" type="slidenum">
              <a:rPr lang="en-GB" smtClean="0">
                <a:solidFill>
                  <a:prstClr val="black">
                    <a:tint val="75000"/>
                  </a:prstClr>
                </a:solidFill>
              </a:rPr>
              <a:pPr>
                <a:defRPr/>
              </a:pPr>
              <a:t>‹N›</a:t>
            </a:fld>
            <a:endParaRPr lang="en-GB" dirty="0">
              <a:solidFill>
                <a:prstClr val="black">
                  <a:tint val="75000"/>
                </a:prstClr>
              </a:solidFill>
            </a:endParaRPr>
          </a:p>
        </p:txBody>
      </p:sp>
      <p:sp>
        <p:nvSpPr>
          <p:cNvPr id="8" name="Date Placeholder 7"/>
          <p:cNvSpPr>
            <a:spLocks noGrp="1"/>
          </p:cNvSpPr>
          <p:nvPr>
            <p:ph type="dt" sz="half" idx="17"/>
          </p:nvPr>
        </p:nvSpPr>
        <p:spPr/>
        <p:txBody>
          <a:bodyPr/>
          <a:lstStyle/>
          <a:p>
            <a:r>
              <a:rPr lang="en-US" dirty="0" smtClean="0">
                <a:solidFill>
                  <a:prstClr val="black">
                    <a:tint val="75000"/>
                  </a:prstClr>
                </a:solidFill>
              </a:rPr>
              <a:t>Author | 00 Month Year</a:t>
            </a:r>
            <a:endParaRPr lang="sv-SE">
              <a:solidFill>
                <a:prstClr val="black">
                  <a:tint val="75000"/>
                </a:prstClr>
              </a:solidFill>
            </a:endParaRPr>
          </a:p>
        </p:txBody>
      </p:sp>
      <p:sp>
        <p:nvSpPr>
          <p:cNvPr id="11" name="Footer Placeholder 10"/>
          <p:cNvSpPr>
            <a:spLocks noGrp="1"/>
          </p:cNvSpPr>
          <p:nvPr>
            <p:ph type="ftr" sz="quarter" idx="18"/>
          </p:nvPr>
        </p:nvSpPr>
        <p:spPr/>
        <p:txBody>
          <a:bodyPr/>
          <a:lstStyle/>
          <a:p>
            <a:r>
              <a:rPr lang="en-GB" dirty="0" smtClean="0">
                <a:solidFill>
                  <a:prstClr val="black">
                    <a:tint val="75000"/>
                  </a:prstClr>
                </a:solidFill>
              </a:rPr>
              <a:t>Set area descriptor | Sub level 1</a:t>
            </a:r>
            <a:endParaRPr lang="sv-SE" dirty="0">
              <a:solidFill>
                <a:prstClr val="black">
                  <a:tint val="75000"/>
                </a:prstClr>
              </a:solidFill>
            </a:endParaRPr>
          </a:p>
        </p:txBody>
      </p:sp>
    </p:spTree>
    <p:extLst>
      <p:ext uri="{BB962C8B-B14F-4D97-AF65-F5344CB8AC3E}">
        <p14:creationId xmlns:p14="http://schemas.microsoft.com/office/powerpoint/2010/main" val="198688821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_3 Content">
    <p:spTree>
      <p:nvGrpSpPr>
        <p:cNvPr id="1" name=""/>
        <p:cNvGrpSpPr/>
        <p:nvPr/>
      </p:nvGrpSpPr>
      <p:grpSpPr>
        <a:xfrm>
          <a:off x="0" y="0"/>
          <a:ext cx="0" cy="0"/>
          <a:chOff x="0" y="0"/>
          <a:chExt cx="0" cy="0"/>
        </a:xfrm>
      </p:grpSpPr>
      <p:sp>
        <p:nvSpPr>
          <p:cNvPr id="9" name="Title 1"/>
          <p:cNvSpPr>
            <a:spLocks noGrp="1"/>
          </p:cNvSpPr>
          <p:nvPr>
            <p:ph type="title"/>
          </p:nvPr>
        </p:nvSpPr>
        <p:spPr>
          <a:xfrm>
            <a:off x="309600" y="274638"/>
            <a:ext cx="8415338" cy="511200"/>
          </a:xfrm>
        </p:spPr>
        <p:txBody>
          <a:bodyPr/>
          <a:lstStyle/>
          <a:p>
            <a:r>
              <a:rPr lang="en-US" smtClean="0"/>
              <a:t>Click to edit Master title style</a:t>
            </a:r>
            <a:endParaRPr lang="en-GB" dirty="0"/>
          </a:p>
        </p:txBody>
      </p:sp>
      <p:sp>
        <p:nvSpPr>
          <p:cNvPr id="10" name="Text Placeholder 6"/>
          <p:cNvSpPr>
            <a:spLocks noGrp="1"/>
          </p:cNvSpPr>
          <p:nvPr>
            <p:ph type="body" sz="quarter" idx="13" hasCustomPrompt="1"/>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smtClean="0"/>
              <a:t>Click to add Secondary title</a:t>
            </a:r>
            <a:endParaRPr lang="en-GB" dirty="0"/>
          </a:p>
        </p:txBody>
      </p:sp>
      <p:sp>
        <p:nvSpPr>
          <p:cNvPr id="13" name="Content Placeholder 12"/>
          <p:cNvSpPr>
            <a:spLocks noGrp="1"/>
          </p:cNvSpPr>
          <p:nvPr>
            <p:ph sz="quarter" idx="14"/>
          </p:nvPr>
        </p:nvSpPr>
        <p:spPr>
          <a:xfrm>
            <a:off x="313200" y="1760400"/>
            <a:ext cx="2674800" cy="3960000"/>
          </a:xfrm>
        </p:spPr>
        <p:txBody>
          <a:bodyPr/>
          <a:lstStyle>
            <a:lvl1pPr>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Content Placeholder 16"/>
          <p:cNvSpPr>
            <a:spLocks noGrp="1"/>
          </p:cNvSpPr>
          <p:nvPr>
            <p:ph sz="quarter" idx="15"/>
          </p:nvPr>
        </p:nvSpPr>
        <p:spPr>
          <a:xfrm>
            <a:off x="3268800" y="1760400"/>
            <a:ext cx="2674800" cy="3960000"/>
          </a:xfrm>
        </p:spPr>
        <p:txBody>
          <a:bodyPr/>
          <a:lstStyle>
            <a:lvl1pPr>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Content Placeholder 18"/>
          <p:cNvSpPr>
            <a:spLocks noGrp="1"/>
          </p:cNvSpPr>
          <p:nvPr>
            <p:ph sz="quarter" idx="16"/>
          </p:nvPr>
        </p:nvSpPr>
        <p:spPr>
          <a:xfrm>
            <a:off x="6220800" y="1760400"/>
            <a:ext cx="2674800" cy="3960000"/>
          </a:xfrm>
        </p:spPr>
        <p:txBody>
          <a:bodyPr/>
          <a:lstStyle>
            <a:lvl1pPr>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Slide Number Placeholder 10"/>
          <p:cNvSpPr>
            <a:spLocks noGrp="1"/>
          </p:cNvSpPr>
          <p:nvPr>
            <p:ph type="sldNum" sz="quarter" idx="17"/>
          </p:nvPr>
        </p:nvSpPr>
        <p:spPr/>
        <p:txBody>
          <a:bodyPr/>
          <a:lstStyle/>
          <a:p>
            <a:pPr>
              <a:defRPr/>
            </a:pPr>
            <a:fld id="{1748D8EB-9301-403A-889B-E8DDB32CFF4A}" type="slidenum">
              <a:rPr lang="en-GB" smtClean="0">
                <a:solidFill>
                  <a:prstClr val="black">
                    <a:tint val="75000"/>
                  </a:prstClr>
                </a:solidFill>
              </a:rPr>
              <a:pPr>
                <a:defRPr/>
              </a:pPr>
              <a:t>‹N›</a:t>
            </a:fld>
            <a:endParaRPr lang="en-GB" dirty="0">
              <a:solidFill>
                <a:prstClr val="black">
                  <a:tint val="75000"/>
                </a:prstClr>
              </a:solidFill>
            </a:endParaRPr>
          </a:p>
        </p:txBody>
      </p:sp>
      <p:sp>
        <p:nvSpPr>
          <p:cNvPr id="8" name="Date Placeholder 7"/>
          <p:cNvSpPr>
            <a:spLocks noGrp="1"/>
          </p:cNvSpPr>
          <p:nvPr>
            <p:ph type="dt" sz="half" idx="18"/>
          </p:nvPr>
        </p:nvSpPr>
        <p:spPr/>
        <p:txBody>
          <a:bodyPr/>
          <a:lstStyle/>
          <a:p>
            <a:r>
              <a:rPr lang="en-US" dirty="0" smtClean="0">
                <a:solidFill>
                  <a:prstClr val="black">
                    <a:tint val="75000"/>
                  </a:prstClr>
                </a:solidFill>
              </a:rPr>
              <a:t>Author | 00 Month Year</a:t>
            </a:r>
            <a:endParaRPr lang="sv-SE">
              <a:solidFill>
                <a:prstClr val="black">
                  <a:tint val="75000"/>
                </a:prstClr>
              </a:solidFill>
            </a:endParaRPr>
          </a:p>
        </p:txBody>
      </p:sp>
      <p:sp>
        <p:nvSpPr>
          <p:cNvPr id="12" name="Footer Placeholder 11"/>
          <p:cNvSpPr>
            <a:spLocks noGrp="1"/>
          </p:cNvSpPr>
          <p:nvPr>
            <p:ph type="ftr" sz="quarter" idx="19"/>
          </p:nvPr>
        </p:nvSpPr>
        <p:spPr/>
        <p:txBody>
          <a:bodyPr/>
          <a:lstStyle/>
          <a:p>
            <a:r>
              <a:rPr lang="en-GB" dirty="0" smtClean="0">
                <a:solidFill>
                  <a:prstClr val="black">
                    <a:tint val="75000"/>
                  </a:prstClr>
                </a:solidFill>
              </a:rPr>
              <a:t>Set area descriptor | Sub level 1</a:t>
            </a:r>
            <a:endParaRPr lang="sv-SE" dirty="0">
              <a:solidFill>
                <a:prstClr val="black">
                  <a:tint val="75000"/>
                </a:prstClr>
              </a:solidFill>
            </a:endParaRPr>
          </a:p>
        </p:txBody>
      </p:sp>
    </p:spTree>
    <p:extLst>
      <p:ext uri="{BB962C8B-B14F-4D97-AF65-F5344CB8AC3E}">
        <p14:creationId xmlns:p14="http://schemas.microsoft.com/office/powerpoint/2010/main" val="3794972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en-US" smtClean="0">
                <a:solidFill>
                  <a:srgbClr val="FFFFFF">
                    <a:lumMod val="50000"/>
                  </a:srgbClr>
                </a:solidFill>
                <a:cs typeface="Arial" panose="020B0604020202020204" pitchFamily="34" charset="0"/>
              </a:rPr>
              <a:t>This presentation is the intellectual property of GBG and AGO-B.</a:t>
            </a:r>
          </a:p>
          <a:p>
            <a:r>
              <a:rPr lang="en-US" smtClean="0">
                <a:solidFill>
                  <a:srgbClr val="FFFFFF">
                    <a:lumMod val="50000"/>
                  </a:srgbClr>
                </a:solidFill>
                <a:cs typeface="Arial" panose="020B0604020202020204" pitchFamily="34" charset="0"/>
              </a:rPr>
              <a:t>Contact publications@germanbreastgroup.de for permission to reprint and/or distribute.</a:t>
            </a:r>
            <a:endParaRPr lang="de-DE" dirty="0" smtClean="0">
              <a:solidFill>
                <a:srgbClr val="FFFFFF">
                  <a:lumMod val="50000"/>
                </a:srgbClr>
              </a:solidFill>
              <a:cs typeface="Arial" panose="020B0604020202020204"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107503" y="116635"/>
            <a:ext cx="1420813" cy="1063625"/>
          </a:xfrm>
          <a:prstGeom prst="rect">
            <a:avLst/>
          </a:prstGeom>
          <a:noFill/>
          <a:ln w="9525">
            <a:noFill/>
            <a:miter lim="800000"/>
            <a:headEnd/>
            <a:tailEnd/>
          </a:ln>
        </p:spPr>
      </p:pic>
    </p:spTree>
    <p:extLst>
      <p:ext uri="{BB962C8B-B14F-4D97-AF65-F5344CB8AC3E}">
        <p14:creationId xmlns:p14="http://schemas.microsoft.com/office/powerpoint/2010/main" val="593640064"/>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Body and Content">
    <p:spTree>
      <p:nvGrpSpPr>
        <p:cNvPr id="1" name=""/>
        <p:cNvGrpSpPr/>
        <p:nvPr/>
      </p:nvGrpSpPr>
      <p:grpSpPr>
        <a:xfrm>
          <a:off x="0" y="0"/>
          <a:ext cx="0" cy="0"/>
          <a:chOff x="0" y="0"/>
          <a:chExt cx="0" cy="0"/>
        </a:xfrm>
      </p:grpSpPr>
      <p:sp>
        <p:nvSpPr>
          <p:cNvPr id="9" name="Title 1"/>
          <p:cNvSpPr>
            <a:spLocks noGrp="1"/>
          </p:cNvSpPr>
          <p:nvPr>
            <p:ph type="title"/>
          </p:nvPr>
        </p:nvSpPr>
        <p:spPr>
          <a:xfrm>
            <a:off x="309600" y="274638"/>
            <a:ext cx="8415338" cy="511200"/>
          </a:xfrm>
        </p:spPr>
        <p:txBody>
          <a:bodyPr/>
          <a:lstStyle/>
          <a:p>
            <a:r>
              <a:rPr lang="en-US" smtClean="0"/>
              <a:t>Click to edit Master title style</a:t>
            </a:r>
            <a:endParaRPr lang="en-GB" dirty="0"/>
          </a:p>
        </p:txBody>
      </p:sp>
      <p:sp>
        <p:nvSpPr>
          <p:cNvPr id="10" name="Text Placeholder 6"/>
          <p:cNvSpPr>
            <a:spLocks noGrp="1"/>
          </p:cNvSpPr>
          <p:nvPr>
            <p:ph type="body" sz="quarter" idx="13" hasCustomPrompt="1"/>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smtClean="0"/>
              <a:t>Click to add Secondary title</a:t>
            </a:r>
            <a:endParaRPr lang="en-GB" dirty="0"/>
          </a:p>
        </p:txBody>
      </p:sp>
      <p:sp>
        <p:nvSpPr>
          <p:cNvPr id="13" name="Content Placeholder 12"/>
          <p:cNvSpPr>
            <a:spLocks noGrp="1"/>
          </p:cNvSpPr>
          <p:nvPr>
            <p:ph sz="quarter" idx="14"/>
          </p:nvPr>
        </p:nvSpPr>
        <p:spPr>
          <a:xfrm>
            <a:off x="313200" y="3714752"/>
            <a:ext cx="6706800" cy="2005648"/>
          </a:xfrm>
        </p:spPr>
        <p:txBody>
          <a:bodyPr/>
          <a:lstStyle>
            <a:lvl1pPr>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ext Placeholder 8"/>
          <p:cNvSpPr>
            <a:spLocks noGrp="1"/>
          </p:cNvSpPr>
          <p:nvPr>
            <p:ph type="body" sz="quarter" idx="17"/>
          </p:nvPr>
        </p:nvSpPr>
        <p:spPr>
          <a:xfrm>
            <a:off x="309600" y="1760400"/>
            <a:ext cx="6706800" cy="1811476"/>
          </a:xfrm>
        </p:spPr>
        <p:txBody>
          <a:bodyPr/>
          <a:lstStyle>
            <a:lvl1pPr marL="0" indent="0">
              <a:buNone/>
              <a:defRPr sz="1800" b="0">
                <a:solidFill>
                  <a:schemeClr val="tx1"/>
                </a:solidFill>
                <a:latin typeface="Arial" pitchFamily="34" charset="0"/>
                <a:cs typeface="Arial" pitchFamily="34" charset="0"/>
              </a:defRPr>
            </a:lvl1pPr>
          </a:lstStyle>
          <a:p>
            <a:pPr lvl="0"/>
            <a:r>
              <a:rPr lang="en-US" smtClean="0"/>
              <a:t>Click to edit Master text styles</a:t>
            </a:r>
          </a:p>
        </p:txBody>
      </p:sp>
      <p:sp>
        <p:nvSpPr>
          <p:cNvPr id="14" name="Slide Number Placeholder 13"/>
          <p:cNvSpPr>
            <a:spLocks noGrp="1"/>
          </p:cNvSpPr>
          <p:nvPr>
            <p:ph type="sldNum" sz="quarter" idx="18"/>
          </p:nvPr>
        </p:nvSpPr>
        <p:spPr/>
        <p:txBody>
          <a:bodyPr/>
          <a:lstStyle/>
          <a:p>
            <a:pPr>
              <a:defRPr/>
            </a:pPr>
            <a:fld id="{1748D8EB-9301-403A-889B-E8DDB32CFF4A}" type="slidenum">
              <a:rPr lang="en-GB" smtClean="0">
                <a:solidFill>
                  <a:prstClr val="black">
                    <a:tint val="75000"/>
                  </a:prstClr>
                </a:solidFill>
              </a:rPr>
              <a:pPr>
                <a:defRPr/>
              </a:pPr>
              <a:t>‹N›</a:t>
            </a:fld>
            <a:endParaRPr lang="en-GB" dirty="0">
              <a:solidFill>
                <a:prstClr val="black">
                  <a:tint val="75000"/>
                </a:prstClr>
              </a:solidFill>
            </a:endParaRPr>
          </a:p>
        </p:txBody>
      </p:sp>
      <p:sp>
        <p:nvSpPr>
          <p:cNvPr id="7" name="Date Placeholder 6"/>
          <p:cNvSpPr>
            <a:spLocks noGrp="1"/>
          </p:cNvSpPr>
          <p:nvPr>
            <p:ph type="dt" sz="half" idx="19"/>
          </p:nvPr>
        </p:nvSpPr>
        <p:spPr/>
        <p:txBody>
          <a:bodyPr/>
          <a:lstStyle/>
          <a:p>
            <a:r>
              <a:rPr lang="en-US" dirty="0" smtClean="0">
                <a:solidFill>
                  <a:prstClr val="black">
                    <a:tint val="75000"/>
                  </a:prstClr>
                </a:solidFill>
              </a:rPr>
              <a:t>Author | 00 Month Year</a:t>
            </a:r>
            <a:endParaRPr lang="sv-SE">
              <a:solidFill>
                <a:prstClr val="black">
                  <a:tint val="75000"/>
                </a:prstClr>
              </a:solidFill>
            </a:endParaRPr>
          </a:p>
        </p:txBody>
      </p:sp>
      <p:sp>
        <p:nvSpPr>
          <p:cNvPr id="8" name="Footer Placeholder 7"/>
          <p:cNvSpPr>
            <a:spLocks noGrp="1"/>
          </p:cNvSpPr>
          <p:nvPr>
            <p:ph type="ftr" sz="quarter" idx="20"/>
          </p:nvPr>
        </p:nvSpPr>
        <p:spPr/>
        <p:txBody>
          <a:bodyPr/>
          <a:lstStyle/>
          <a:p>
            <a:r>
              <a:rPr lang="en-GB" dirty="0" smtClean="0">
                <a:solidFill>
                  <a:prstClr val="black">
                    <a:tint val="75000"/>
                  </a:prstClr>
                </a:solidFill>
              </a:rPr>
              <a:t>Set area descriptor | Sub level 1</a:t>
            </a:r>
            <a:endParaRPr lang="sv-SE" dirty="0">
              <a:solidFill>
                <a:prstClr val="black">
                  <a:tint val="75000"/>
                </a:prstClr>
              </a:solidFill>
            </a:endParaRPr>
          </a:p>
        </p:txBody>
      </p:sp>
    </p:spTree>
    <p:extLst>
      <p:ext uri="{BB962C8B-B14F-4D97-AF65-F5344CB8AC3E}">
        <p14:creationId xmlns:p14="http://schemas.microsoft.com/office/powerpoint/2010/main" val="145574592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Body and 2 Content">
    <p:spTree>
      <p:nvGrpSpPr>
        <p:cNvPr id="1" name=""/>
        <p:cNvGrpSpPr/>
        <p:nvPr/>
      </p:nvGrpSpPr>
      <p:grpSpPr>
        <a:xfrm>
          <a:off x="0" y="0"/>
          <a:ext cx="0" cy="0"/>
          <a:chOff x="0" y="0"/>
          <a:chExt cx="0" cy="0"/>
        </a:xfrm>
      </p:grpSpPr>
      <p:sp>
        <p:nvSpPr>
          <p:cNvPr id="9" name="Title 1"/>
          <p:cNvSpPr>
            <a:spLocks noGrp="1"/>
          </p:cNvSpPr>
          <p:nvPr>
            <p:ph type="title"/>
          </p:nvPr>
        </p:nvSpPr>
        <p:spPr>
          <a:xfrm>
            <a:off x="309600" y="274638"/>
            <a:ext cx="8415338" cy="511200"/>
          </a:xfrm>
        </p:spPr>
        <p:txBody>
          <a:bodyPr/>
          <a:lstStyle/>
          <a:p>
            <a:r>
              <a:rPr lang="en-US" smtClean="0"/>
              <a:t>Click to edit Master title style</a:t>
            </a:r>
            <a:endParaRPr lang="en-GB" dirty="0"/>
          </a:p>
        </p:txBody>
      </p:sp>
      <p:sp>
        <p:nvSpPr>
          <p:cNvPr id="10" name="Text Placeholder 6"/>
          <p:cNvSpPr>
            <a:spLocks noGrp="1"/>
          </p:cNvSpPr>
          <p:nvPr>
            <p:ph type="body" sz="quarter" idx="13" hasCustomPrompt="1"/>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smtClean="0"/>
              <a:t>Click to add Secondary title</a:t>
            </a:r>
            <a:endParaRPr lang="en-GB" dirty="0"/>
          </a:p>
        </p:txBody>
      </p:sp>
      <p:sp>
        <p:nvSpPr>
          <p:cNvPr id="13" name="Content Placeholder 12"/>
          <p:cNvSpPr>
            <a:spLocks noGrp="1"/>
          </p:cNvSpPr>
          <p:nvPr>
            <p:ph sz="quarter" idx="14"/>
          </p:nvPr>
        </p:nvSpPr>
        <p:spPr>
          <a:xfrm>
            <a:off x="313200" y="3714752"/>
            <a:ext cx="3960000" cy="2005648"/>
          </a:xfrm>
        </p:spPr>
        <p:txBody>
          <a:bodyPr/>
          <a:lstStyle>
            <a:lvl1pPr>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Content Placeholder 18"/>
          <p:cNvSpPr>
            <a:spLocks noGrp="1"/>
          </p:cNvSpPr>
          <p:nvPr>
            <p:ph sz="quarter" idx="16"/>
          </p:nvPr>
        </p:nvSpPr>
        <p:spPr>
          <a:xfrm>
            <a:off x="4643438" y="3714752"/>
            <a:ext cx="3960000" cy="2005648"/>
          </a:xfrm>
        </p:spPr>
        <p:txBody>
          <a:bodyPr/>
          <a:lstStyle>
            <a:lvl1pPr>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ext Placeholder 8"/>
          <p:cNvSpPr>
            <a:spLocks noGrp="1"/>
          </p:cNvSpPr>
          <p:nvPr>
            <p:ph type="body" sz="quarter" idx="17"/>
          </p:nvPr>
        </p:nvSpPr>
        <p:spPr>
          <a:xfrm>
            <a:off x="309600" y="1760400"/>
            <a:ext cx="6706800" cy="1811476"/>
          </a:xfrm>
        </p:spPr>
        <p:txBody>
          <a:bodyPr/>
          <a:lstStyle>
            <a:lvl1pPr marL="0" indent="0">
              <a:buNone/>
              <a:defRPr sz="1800" b="0">
                <a:solidFill>
                  <a:schemeClr val="tx1"/>
                </a:solidFill>
                <a:latin typeface="Arial" pitchFamily="34" charset="0"/>
                <a:cs typeface="Arial" pitchFamily="34" charset="0"/>
              </a:defRPr>
            </a:lvl1pPr>
          </a:lstStyle>
          <a:p>
            <a:pPr lvl="0"/>
            <a:r>
              <a:rPr lang="en-US" smtClean="0"/>
              <a:t>Click to edit Master text styles</a:t>
            </a:r>
          </a:p>
        </p:txBody>
      </p:sp>
      <p:sp>
        <p:nvSpPr>
          <p:cNvPr id="14" name="Slide Number Placeholder 13"/>
          <p:cNvSpPr>
            <a:spLocks noGrp="1"/>
          </p:cNvSpPr>
          <p:nvPr>
            <p:ph type="sldNum" sz="quarter" idx="18"/>
          </p:nvPr>
        </p:nvSpPr>
        <p:spPr/>
        <p:txBody>
          <a:bodyPr/>
          <a:lstStyle/>
          <a:p>
            <a:pPr>
              <a:defRPr/>
            </a:pPr>
            <a:fld id="{1748D8EB-9301-403A-889B-E8DDB32CFF4A}" type="slidenum">
              <a:rPr lang="en-GB" smtClean="0">
                <a:solidFill>
                  <a:prstClr val="black">
                    <a:tint val="75000"/>
                  </a:prstClr>
                </a:solidFill>
              </a:rPr>
              <a:pPr>
                <a:defRPr/>
              </a:pPr>
              <a:t>‹N›</a:t>
            </a:fld>
            <a:endParaRPr lang="en-GB" dirty="0">
              <a:solidFill>
                <a:prstClr val="black">
                  <a:tint val="75000"/>
                </a:prstClr>
              </a:solidFill>
            </a:endParaRPr>
          </a:p>
        </p:txBody>
      </p:sp>
      <p:sp>
        <p:nvSpPr>
          <p:cNvPr id="8" name="Date Placeholder 7"/>
          <p:cNvSpPr>
            <a:spLocks noGrp="1"/>
          </p:cNvSpPr>
          <p:nvPr>
            <p:ph type="dt" sz="half" idx="19"/>
          </p:nvPr>
        </p:nvSpPr>
        <p:spPr/>
        <p:txBody>
          <a:bodyPr/>
          <a:lstStyle/>
          <a:p>
            <a:r>
              <a:rPr lang="en-US" dirty="0" smtClean="0">
                <a:solidFill>
                  <a:prstClr val="black">
                    <a:tint val="75000"/>
                  </a:prstClr>
                </a:solidFill>
              </a:rPr>
              <a:t>Author | 00 Month Year</a:t>
            </a:r>
            <a:endParaRPr lang="sv-SE">
              <a:solidFill>
                <a:prstClr val="black">
                  <a:tint val="75000"/>
                </a:prstClr>
              </a:solidFill>
            </a:endParaRPr>
          </a:p>
        </p:txBody>
      </p:sp>
      <p:sp>
        <p:nvSpPr>
          <p:cNvPr id="12" name="Footer Placeholder 11"/>
          <p:cNvSpPr>
            <a:spLocks noGrp="1"/>
          </p:cNvSpPr>
          <p:nvPr>
            <p:ph type="ftr" sz="quarter" idx="20"/>
          </p:nvPr>
        </p:nvSpPr>
        <p:spPr/>
        <p:txBody>
          <a:bodyPr/>
          <a:lstStyle/>
          <a:p>
            <a:r>
              <a:rPr lang="en-GB" dirty="0" smtClean="0">
                <a:solidFill>
                  <a:prstClr val="black">
                    <a:tint val="75000"/>
                  </a:prstClr>
                </a:solidFill>
              </a:rPr>
              <a:t>Set area descriptor | Sub level 1</a:t>
            </a:r>
            <a:endParaRPr lang="sv-SE" dirty="0">
              <a:solidFill>
                <a:prstClr val="black">
                  <a:tint val="75000"/>
                </a:prstClr>
              </a:solidFill>
            </a:endParaRPr>
          </a:p>
        </p:txBody>
      </p:sp>
    </p:spTree>
    <p:extLst>
      <p:ext uri="{BB962C8B-B14F-4D97-AF65-F5344CB8AC3E}">
        <p14:creationId xmlns:p14="http://schemas.microsoft.com/office/powerpoint/2010/main" val="417030511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_Body and 3 Content">
    <p:spTree>
      <p:nvGrpSpPr>
        <p:cNvPr id="1" name=""/>
        <p:cNvGrpSpPr/>
        <p:nvPr/>
      </p:nvGrpSpPr>
      <p:grpSpPr>
        <a:xfrm>
          <a:off x="0" y="0"/>
          <a:ext cx="0" cy="0"/>
          <a:chOff x="0" y="0"/>
          <a:chExt cx="0" cy="0"/>
        </a:xfrm>
      </p:grpSpPr>
      <p:sp>
        <p:nvSpPr>
          <p:cNvPr id="9" name="Title 1"/>
          <p:cNvSpPr>
            <a:spLocks noGrp="1"/>
          </p:cNvSpPr>
          <p:nvPr>
            <p:ph type="title"/>
          </p:nvPr>
        </p:nvSpPr>
        <p:spPr>
          <a:xfrm>
            <a:off x="309600" y="274638"/>
            <a:ext cx="8415338" cy="511200"/>
          </a:xfrm>
        </p:spPr>
        <p:txBody>
          <a:bodyPr/>
          <a:lstStyle/>
          <a:p>
            <a:r>
              <a:rPr lang="en-US" smtClean="0"/>
              <a:t>Click to edit Master title style</a:t>
            </a:r>
            <a:endParaRPr lang="en-GB" dirty="0"/>
          </a:p>
        </p:txBody>
      </p:sp>
      <p:sp>
        <p:nvSpPr>
          <p:cNvPr id="10" name="Text Placeholder 6"/>
          <p:cNvSpPr>
            <a:spLocks noGrp="1"/>
          </p:cNvSpPr>
          <p:nvPr>
            <p:ph type="body" sz="quarter" idx="13" hasCustomPrompt="1"/>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smtClean="0"/>
              <a:t>Click to add Secondary title</a:t>
            </a:r>
            <a:endParaRPr lang="en-GB" dirty="0"/>
          </a:p>
        </p:txBody>
      </p:sp>
      <p:sp>
        <p:nvSpPr>
          <p:cNvPr id="13" name="Content Placeholder 12"/>
          <p:cNvSpPr>
            <a:spLocks noGrp="1"/>
          </p:cNvSpPr>
          <p:nvPr>
            <p:ph sz="quarter" idx="14"/>
          </p:nvPr>
        </p:nvSpPr>
        <p:spPr>
          <a:xfrm>
            <a:off x="313200" y="3714752"/>
            <a:ext cx="2674800" cy="2005648"/>
          </a:xfrm>
        </p:spPr>
        <p:txBody>
          <a:bodyPr/>
          <a:lstStyle>
            <a:lvl1pPr>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Content Placeholder 16"/>
          <p:cNvSpPr>
            <a:spLocks noGrp="1"/>
          </p:cNvSpPr>
          <p:nvPr>
            <p:ph sz="quarter" idx="15"/>
          </p:nvPr>
        </p:nvSpPr>
        <p:spPr>
          <a:xfrm>
            <a:off x="3268800" y="3714752"/>
            <a:ext cx="2674800" cy="2005648"/>
          </a:xfrm>
        </p:spPr>
        <p:txBody>
          <a:bodyPr/>
          <a:lstStyle>
            <a:lvl1pPr>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Content Placeholder 18"/>
          <p:cNvSpPr>
            <a:spLocks noGrp="1"/>
          </p:cNvSpPr>
          <p:nvPr>
            <p:ph sz="quarter" idx="16"/>
          </p:nvPr>
        </p:nvSpPr>
        <p:spPr>
          <a:xfrm>
            <a:off x="6220800" y="3714752"/>
            <a:ext cx="2674800" cy="2005648"/>
          </a:xfrm>
        </p:spPr>
        <p:txBody>
          <a:bodyPr/>
          <a:lstStyle>
            <a:lvl1pPr>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ext Placeholder 8"/>
          <p:cNvSpPr>
            <a:spLocks noGrp="1"/>
          </p:cNvSpPr>
          <p:nvPr>
            <p:ph type="body" sz="quarter" idx="17"/>
          </p:nvPr>
        </p:nvSpPr>
        <p:spPr>
          <a:xfrm>
            <a:off x="309600" y="1760400"/>
            <a:ext cx="6706800" cy="1811476"/>
          </a:xfrm>
        </p:spPr>
        <p:txBody>
          <a:bodyPr/>
          <a:lstStyle>
            <a:lvl1pPr marL="0" indent="0">
              <a:buNone/>
              <a:defRPr sz="1800" b="0">
                <a:solidFill>
                  <a:schemeClr val="tx1"/>
                </a:solidFill>
                <a:latin typeface="Arial" pitchFamily="34" charset="0"/>
                <a:cs typeface="Arial" pitchFamily="34" charset="0"/>
              </a:defRPr>
            </a:lvl1pPr>
          </a:lstStyle>
          <a:p>
            <a:pPr lvl="0"/>
            <a:r>
              <a:rPr lang="en-US" smtClean="0"/>
              <a:t>Click to edit Master text styles</a:t>
            </a:r>
          </a:p>
        </p:txBody>
      </p:sp>
      <p:sp>
        <p:nvSpPr>
          <p:cNvPr id="16" name="Date Placeholder 15"/>
          <p:cNvSpPr>
            <a:spLocks noGrp="1"/>
          </p:cNvSpPr>
          <p:nvPr>
            <p:ph type="dt" sz="half" idx="18"/>
          </p:nvPr>
        </p:nvSpPr>
        <p:spPr/>
        <p:txBody>
          <a:bodyPr/>
          <a:lstStyle/>
          <a:p>
            <a:r>
              <a:rPr lang="en-US" dirty="0" smtClean="0">
                <a:solidFill>
                  <a:prstClr val="black">
                    <a:tint val="75000"/>
                  </a:prstClr>
                </a:solidFill>
              </a:rPr>
              <a:t>Author | 00 Month Year</a:t>
            </a:r>
            <a:endParaRPr lang="sv-SE">
              <a:solidFill>
                <a:prstClr val="black">
                  <a:tint val="75000"/>
                </a:prstClr>
              </a:solidFill>
            </a:endParaRPr>
          </a:p>
        </p:txBody>
      </p:sp>
      <p:sp>
        <p:nvSpPr>
          <p:cNvPr id="18" name="Slide Number Placeholder 17"/>
          <p:cNvSpPr>
            <a:spLocks noGrp="1"/>
          </p:cNvSpPr>
          <p:nvPr>
            <p:ph type="sldNum" sz="quarter" idx="19"/>
          </p:nvPr>
        </p:nvSpPr>
        <p:spPr/>
        <p:txBody>
          <a:bodyPr/>
          <a:lstStyle/>
          <a:p>
            <a:pPr>
              <a:defRPr/>
            </a:pPr>
            <a:fld id="{1748D8EB-9301-403A-889B-E8DDB32CFF4A}" type="slidenum">
              <a:rPr lang="en-GB" smtClean="0">
                <a:solidFill>
                  <a:prstClr val="black">
                    <a:tint val="75000"/>
                  </a:prstClr>
                </a:solidFill>
              </a:rPr>
              <a:pPr>
                <a:defRPr/>
              </a:pPr>
              <a:t>‹N›</a:t>
            </a:fld>
            <a:endParaRPr lang="en-GB" dirty="0">
              <a:solidFill>
                <a:prstClr val="black">
                  <a:tint val="75000"/>
                </a:prstClr>
              </a:solidFill>
            </a:endParaRPr>
          </a:p>
        </p:txBody>
      </p:sp>
      <p:sp>
        <p:nvSpPr>
          <p:cNvPr id="20" name="Footer Placeholder 19"/>
          <p:cNvSpPr>
            <a:spLocks noGrp="1"/>
          </p:cNvSpPr>
          <p:nvPr>
            <p:ph type="ftr" sz="quarter" idx="20"/>
          </p:nvPr>
        </p:nvSpPr>
        <p:spPr/>
        <p:txBody>
          <a:bodyPr/>
          <a:lstStyle/>
          <a:p>
            <a:r>
              <a:rPr lang="en-GB" dirty="0" smtClean="0">
                <a:solidFill>
                  <a:prstClr val="black">
                    <a:tint val="75000"/>
                  </a:prstClr>
                </a:solidFill>
              </a:rPr>
              <a:t>Set area descriptor | Sub level 1</a:t>
            </a:r>
            <a:endParaRPr lang="sv-SE" dirty="0">
              <a:solidFill>
                <a:prstClr val="black">
                  <a:tint val="75000"/>
                </a:prstClr>
              </a:solidFill>
            </a:endParaRPr>
          </a:p>
        </p:txBody>
      </p:sp>
    </p:spTree>
    <p:extLst>
      <p:ext uri="{BB962C8B-B14F-4D97-AF65-F5344CB8AC3E}">
        <p14:creationId xmlns:p14="http://schemas.microsoft.com/office/powerpoint/2010/main" val="347164535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_Body and right Picture">
    <p:spTree>
      <p:nvGrpSpPr>
        <p:cNvPr id="1" name=""/>
        <p:cNvGrpSpPr/>
        <p:nvPr/>
      </p:nvGrpSpPr>
      <p:grpSpPr>
        <a:xfrm>
          <a:off x="0" y="0"/>
          <a:ext cx="0" cy="0"/>
          <a:chOff x="0" y="0"/>
          <a:chExt cx="0" cy="0"/>
        </a:xfrm>
      </p:grpSpPr>
      <p:sp>
        <p:nvSpPr>
          <p:cNvPr id="2" name="Title 1"/>
          <p:cNvSpPr>
            <a:spLocks noGrp="1"/>
          </p:cNvSpPr>
          <p:nvPr>
            <p:ph type="title"/>
          </p:nvPr>
        </p:nvSpPr>
        <p:spPr>
          <a:xfrm>
            <a:off x="309600" y="274638"/>
            <a:ext cx="3976648" cy="1082660"/>
          </a:xfrm>
        </p:spPr>
        <p:txBody>
          <a:bodyPr/>
          <a:lstStyle/>
          <a:p>
            <a:r>
              <a:rPr lang="en-US" smtClean="0"/>
              <a:t>Click to edit Master title style</a:t>
            </a:r>
            <a:endParaRPr lang="en-GB" dirty="0"/>
          </a:p>
        </p:txBody>
      </p:sp>
      <p:sp>
        <p:nvSpPr>
          <p:cNvPr id="9" name="Picture Placeholder 8"/>
          <p:cNvSpPr>
            <a:spLocks noGrp="1"/>
          </p:cNvSpPr>
          <p:nvPr>
            <p:ph type="pic" sz="quarter" idx="15"/>
          </p:nvPr>
        </p:nvSpPr>
        <p:spPr>
          <a:xfrm>
            <a:off x="4714904" y="0"/>
            <a:ext cx="4429096" cy="6858000"/>
          </a:xfrm>
        </p:spPr>
        <p:txBody>
          <a:bodyPr/>
          <a:lstStyle>
            <a:lvl1pPr marL="0" indent="0">
              <a:buNone/>
              <a:defRPr/>
            </a:lvl1pPr>
          </a:lstStyle>
          <a:p>
            <a:r>
              <a:rPr lang="en-US" dirty="0" smtClean="0"/>
              <a:t>Click icon to add picture</a:t>
            </a:r>
            <a:endParaRPr lang="en-GB" dirty="0"/>
          </a:p>
        </p:txBody>
      </p:sp>
      <p:sp>
        <p:nvSpPr>
          <p:cNvPr id="8" name="Text Placeholder 7"/>
          <p:cNvSpPr>
            <a:spLocks noGrp="1"/>
          </p:cNvSpPr>
          <p:nvPr>
            <p:ph type="body" sz="quarter" idx="16"/>
          </p:nvPr>
        </p:nvSpPr>
        <p:spPr>
          <a:xfrm>
            <a:off x="309600" y="1760400"/>
            <a:ext cx="3960000" cy="3960000"/>
          </a:xfrm>
        </p:spPr>
        <p:txBody>
          <a:bodyPr/>
          <a:lstStyle>
            <a:lvl1pPr marL="0" indent="0">
              <a:buNone/>
              <a:defRPr sz="1400"/>
            </a:lvl1pPr>
          </a:lstStyle>
          <a:p>
            <a:pPr lvl="0"/>
            <a:r>
              <a:rPr lang="en-US" smtClean="0"/>
              <a:t>Click to edit Master text styles</a:t>
            </a:r>
          </a:p>
        </p:txBody>
      </p:sp>
      <p:sp>
        <p:nvSpPr>
          <p:cNvPr id="12" name="Slide Number Placeholder 11"/>
          <p:cNvSpPr>
            <a:spLocks noGrp="1"/>
          </p:cNvSpPr>
          <p:nvPr>
            <p:ph type="sldNum" sz="quarter" idx="17"/>
          </p:nvPr>
        </p:nvSpPr>
        <p:spPr/>
        <p:txBody>
          <a:bodyPr/>
          <a:lstStyle/>
          <a:p>
            <a:pPr>
              <a:defRPr/>
            </a:pPr>
            <a:fld id="{1748D8EB-9301-403A-889B-E8DDB32CFF4A}" type="slidenum">
              <a:rPr lang="en-GB" smtClean="0">
                <a:solidFill>
                  <a:prstClr val="black">
                    <a:tint val="75000"/>
                  </a:prstClr>
                </a:solidFill>
              </a:rPr>
              <a:pPr>
                <a:defRPr/>
              </a:pPr>
              <a:t>‹N›</a:t>
            </a:fld>
            <a:endParaRPr lang="en-GB" dirty="0">
              <a:solidFill>
                <a:prstClr val="black">
                  <a:tint val="75000"/>
                </a:prstClr>
              </a:solidFill>
            </a:endParaRPr>
          </a:p>
        </p:txBody>
      </p:sp>
      <p:sp>
        <p:nvSpPr>
          <p:cNvPr id="6" name="Date Placeholder 5"/>
          <p:cNvSpPr>
            <a:spLocks noGrp="1"/>
          </p:cNvSpPr>
          <p:nvPr>
            <p:ph type="dt" sz="half" idx="18"/>
          </p:nvPr>
        </p:nvSpPr>
        <p:spPr/>
        <p:txBody>
          <a:bodyPr/>
          <a:lstStyle/>
          <a:p>
            <a:r>
              <a:rPr lang="en-US" dirty="0" smtClean="0">
                <a:solidFill>
                  <a:prstClr val="black">
                    <a:tint val="75000"/>
                  </a:prstClr>
                </a:solidFill>
              </a:rPr>
              <a:t>Author | 00 Month Year</a:t>
            </a:r>
            <a:endParaRPr lang="sv-SE">
              <a:solidFill>
                <a:prstClr val="black">
                  <a:tint val="75000"/>
                </a:prstClr>
              </a:solidFill>
            </a:endParaRPr>
          </a:p>
        </p:txBody>
      </p:sp>
      <p:sp>
        <p:nvSpPr>
          <p:cNvPr id="7" name="Footer Placeholder 6"/>
          <p:cNvSpPr>
            <a:spLocks noGrp="1"/>
          </p:cNvSpPr>
          <p:nvPr>
            <p:ph type="ftr" sz="quarter" idx="19"/>
          </p:nvPr>
        </p:nvSpPr>
        <p:spPr/>
        <p:txBody>
          <a:bodyPr/>
          <a:lstStyle/>
          <a:p>
            <a:r>
              <a:rPr lang="en-GB" dirty="0" smtClean="0">
                <a:solidFill>
                  <a:prstClr val="black">
                    <a:tint val="75000"/>
                  </a:prstClr>
                </a:solidFill>
              </a:rPr>
              <a:t>Set area descriptor | Sub level 1</a:t>
            </a:r>
            <a:endParaRPr lang="sv-SE" dirty="0">
              <a:solidFill>
                <a:prstClr val="black">
                  <a:tint val="75000"/>
                </a:prstClr>
              </a:solidFill>
            </a:endParaRPr>
          </a:p>
        </p:txBody>
      </p:sp>
    </p:spTree>
    <p:extLst>
      <p:ext uri="{BB962C8B-B14F-4D97-AF65-F5344CB8AC3E}">
        <p14:creationId xmlns:p14="http://schemas.microsoft.com/office/powerpoint/2010/main" val="274339911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_Body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hasCustomPrompt="1"/>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smtClean="0"/>
              <a:t>Click to add Secondary title</a:t>
            </a:r>
            <a:endParaRPr lang="en-GB" dirty="0"/>
          </a:p>
        </p:txBody>
      </p:sp>
      <p:sp>
        <p:nvSpPr>
          <p:cNvPr id="8" name="Text Placeholder 8"/>
          <p:cNvSpPr>
            <a:spLocks noGrp="1"/>
          </p:cNvSpPr>
          <p:nvPr>
            <p:ph type="body" sz="quarter" idx="14"/>
          </p:nvPr>
        </p:nvSpPr>
        <p:spPr>
          <a:xfrm>
            <a:off x="309600" y="1760400"/>
            <a:ext cx="8405804" cy="1811476"/>
          </a:xfrm>
        </p:spPr>
        <p:txBody>
          <a:bodyPr/>
          <a:lstStyle>
            <a:lvl1pPr marL="0" indent="0">
              <a:buNone/>
              <a:defRPr sz="1800" b="1">
                <a:solidFill>
                  <a:schemeClr val="tx1"/>
                </a:solidFill>
                <a:latin typeface="Arial" pitchFamily="34" charset="0"/>
                <a:cs typeface="Arial" pitchFamily="34" charset="0"/>
              </a:defRPr>
            </a:lvl1pPr>
          </a:lstStyle>
          <a:p>
            <a:pPr lvl="0"/>
            <a:r>
              <a:rPr lang="en-US" smtClean="0"/>
              <a:t>Click to edit Master text styles</a:t>
            </a:r>
          </a:p>
        </p:txBody>
      </p:sp>
      <p:sp>
        <p:nvSpPr>
          <p:cNvPr id="10" name="Picture Placeholder 9"/>
          <p:cNvSpPr>
            <a:spLocks noGrp="1"/>
          </p:cNvSpPr>
          <p:nvPr>
            <p:ph type="pic" sz="quarter" idx="15"/>
          </p:nvPr>
        </p:nvSpPr>
        <p:spPr>
          <a:xfrm>
            <a:off x="0" y="3594584"/>
            <a:ext cx="9144000" cy="3240000"/>
          </a:xfrm>
        </p:spPr>
        <p:txBody>
          <a:bodyPr/>
          <a:lstStyle>
            <a:lvl1pPr>
              <a:buNone/>
              <a:defRPr/>
            </a:lvl1pPr>
          </a:lstStyle>
          <a:p>
            <a:r>
              <a:rPr lang="en-US" dirty="0" smtClean="0"/>
              <a:t>Click icon to add picture</a:t>
            </a:r>
            <a:endParaRPr lang="en-GB" dirty="0"/>
          </a:p>
        </p:txBody>
      </p:sp>
      <p:sp>
        <p:nvSpPr>
          <p:cNvPr id="9" name="Slide Number Placeholder 8"/>
          <p:cNvSpPr>
            <a:spLocks noGrp="1"/>
          </p:cNvSpPr>
          <p:nvPr>
            <p:ph type="sldNum" sz="quarter" idx="16"/>
          </p:nvPr>
        </p:nvSpPr>
        <p:spPr/>
        <p:txBody>
          <a:bodyPr/>
          <a:lstStyle/>
          <a:p>
            <a:pPr>
              <a:defRPr/>
            </a:pPr>
            <a:fld id="{1748D8EB-9301-403A-889B-E8DDB32CFF4A}" type="slidenum">
              <a:rPr lang="en-GB" smtClean="0">
                <a:solidFill>
                  <a:prstClr val="black">
                    <a:tint val="75000"/>
                  </a:prstClr>
                </a:solidFill>
              </a:rPr>
              <a:pPr>
                <a:defRPr/>
              </a:pPr>
              <a:t>‹N›</a:t>
            </a:fld>
            <a:endParaRPr lang="en-GB" dirty="0">
              <a:solidFill>
                <a:prstClr val="black">
                  <a:tint val="75000"/>
                </a:prstClr>
              </a:solidFill>
            </a:endParaRPr>
          </a:p>
        </p:txBody>
      </p:sp>
      <p:sp>
        <p:nvSpPr>
          <p:cNvPr id="11" name="Date Placeholder 10"/>
          <p:cNvSpPr>
            <a:spLocks noGrp="1"/>
          </p:cNvSpPr>
          <p:nvPr>
            <p:ph type="dt" sz="half" idx="17"/>
          </p:nvPr>
        </p:nvSpPr>
        <p:spPr/>
        <p:txBody>
          <a:bodyPr/>
          <a:lstStyle/>
          <a:p>
            <a:r>
              <a:rPr lang="en-US" dirty="0" smtClean="0">
                <a:solidFill>
                  <a:prstClr val="black">
                    <a:tint val="75000"/>
                  </a:prstClr>
                </a:solidFill>
              </a:rPr>
              <a:t>Author | 00 Month Year</a:t>
            </a:r>
            <a:endParaRPr lang="sv-SE">
              <a:solidFill>
                <a:prstClr val="black">
                  <a:tint val="75000"/>
                </a:prstClr>
              </a:solidFill>
            </a:endParaRPr>
          </a:p>
        </p:txBody>
      </p:sp>
      <p:sp>
        <p:nvSpPr>
          <p:cNvPr id="12" name="Footer Placeholder 11"/>
          <p:cNvSpPr>
            <a:spLocks noGrp="1"/>
          </p:cNvSpPr>
          <p:nvPr>
            <p:ph type="ftr" sz="quarter" idx="18"/>
          </p:nvPr>
        </p:nvSpPr>
        <p:spPr/>
        <p:txBody>
          <a:bodyPr/>
          <a:lstStyle/>
          <a:p>
            <a:r>
              <a:rPr lang="en-GB" dirty="0" smtClean="0">
                <a:solidFill>
                  <a:prstClr val="black">
                    <a:tint val="75000"/>
                  </a:prstClr>
                </a:solidFill>
              </a:rPr>
              <a:t>Set area descriptor | Sub level 1</a:t>
            </a:r>
            <a:endParaRPr lang="sv-SE" dirty="0">
              <a:solidFill>
                <a:prstClr val="black">
                  <a:tint val="75000"/>
                </a:prstClr>
              </a:solidFill>
            </a:endParaRPr>
          </a:p>
        </p:txBody>
      </p:sp>
    </p:spTree>
    <p:extLst>
      <p:ext uri="{BB962C8B-B14F-4D97-AF65-F5344CB8AC3E}">
        <p14:creationId xmlns:p14="http://schemas.microsoft.com/office/powerpoint/2010/main" val="269861764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Contents lis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09600" y="274638"/>
            <a:ext cx="8415338" cy="720000"/>
          </a:xfrm>
        </p:spPr>
        <p:txBody>
          <a:bodyPr/>
          <a:lstStyle>
            <a:lvl1pPr>
              <a:defRPr sz="3600"/>
            </a:lvl1pPr>
          </a:lstStyle>
          <a:p>
            <a:r>
              <a:rPr lang="en-US" dirty="0" smtClean="0"/>
              <a:t>Title of contents</a:t>
            </a:r>
            <a:endParaRPr lang="en-GB" dirty="0"/>
          </a:p>
        </p:txBody>
      </p:sp>
      <p:sp>
        <p:nvSpPr>
          <p:cNvPr id="7" name="Text Placeholder 6"/>
          <p:cNvSpPr>
            <a:spLocks noGrp="1"/>
          </p:cNvSpPr>
          <p:nvPr>
            <p:ph type="body" sz="quarter" idx="12" hasCustomPrompt="1"/>
          </p:nvPr>
        </p:nvSpPr>
        <p:spPr>
          <a:xfrm>
            <a:off x="309600" y="1760400"/>
            <a:ext cx="6706800" cy="4424400"/>
          </a:xfrm>
        </p:spPr>
        <p:txBody>
          <a:bodyPr/>
          <a:lstStyle>
            <a:lvl1pPr marL="342900" indent="-342900">
              <a:buClrTx/>
              <a:buFont typeface="+mj-lt"/>
              <a:buAutoNum type="arabicPeriod"/>
              <a:defRPr b="1">
                <a:latin typeface="Arial" pitchFamily="34" charset="0"/>
                <a:cs typeface="Arial" pitchFamily="34" charset="0"/>
              </a:defRPr>
            </a:lvl1pPr>
            <a:lvl2pPr marL="720000" indent="-180000">
              <a:defRPr sz="1600" baseline="0">
                <a:latin typeface="Arial" pitchFamily="34" charset="0"/>
                <a:cs typeface="Arial" pitchFamily="34" charset="0"/>
              </a:defRPr>
            </a:lvl2pPr>
            <a:lvl3pPr marL="900000">
              <a:defRPr sz="1600">
                <a:latin typeface="Arial" pitchFamily="34" charset="0"/>
                <a:cs typeface="Arial" pitchFamily="34" charset="0"/>
              </a:defRPr>
            </a:lvl3pPr>
          </a:lstStyle>
          <a:p>
            <a:pPr lvl="0"/>
            <a:r>
              <a:rPr lang="en-US" dirty="0" smtClean="0"/>
              <a:t>Section one</a:t>
            </a:r>
          </a:p>
          <a:p>
            <a:pPr lvl="1"/>
            <a:r>
              <a:rPr lang="en-US" dirty="0" smtClean="0"/>
              <a:t>Item one</a:t>
            </a:r>
          </a:p>
          <a:p>
            <a:pPr lvl="2"/>
            <a:r>
              <a:rPr lang="en-US" dirty="0" smtClean="0"/>
              <a:t>Sub item</a:t>
            </a:r>
          </a:p>
        </p:txBody>
      </p:sp>
      <p:sp>
        <p:nvSpPr>
          <p:cNvPr id="8" name="Slide Number Placeholder 7"/>
          <p:cNvSpPr>
            <a:spLocks noGrp="1"/>
          </p:cNvSpPr>
          <p:nvPr>
            <p:ph type="sldNum" sz="quarter" idx="13"/>
          </p:nvPr>
        </p:nvSpPr>
        <p:spPr/>
        <p:txBody>
          <a:bodyPr/>
          <a:lstStyle/>
          <a:p>
            <a:pPr>
              <a:defRPr/>
            </a:pPr>
            <a:fld id="{1748D8EB-9301-403A-889B-E8DDB32CFF4A}" type="slidenum">
              <a:rPr lang="en-GB" smtClean="0">
                <a:solidFill>
                  <a:prstClr val="black">
                    <a:tint val="75000"/>
                  </a:prstClr>
                </a:solidFill>
              </a:rPr>
              <a:pPr>
                <a:defRPr/>
              </a:pPr>
              <a:t>‹N›</a:t>
            </a:fld>
            <a:endParaRPr lang="en-GB" dirty="0">
              <a:solidFill>
                <a:prstClr val="black">
                  <a:tint val="75000"/>
                </a:prstClr>
              </a:solidFill>
            </a:endParaRPr>
          </a:p>
        </p:txBody>
      </p:sp>
      <p:sp>
        <p:nvSpPr>
          <p:cNvPr id="5" name="Date Placeholder 4"/>
          <p:cNvSpPr>
            <a:spLocks noGrp="1"/>
          </p:cNvSpPr>
          <p:nvPr>
            <p:ph type="dt" sz="half" idx="14"/>
          </p:nvPr>
        </p:nvSpPr>
        <p:spPr/>
        <p:txBody>
          <a:bodyPr/>
          <a:lstStyle/>
          <a:p>
            <a:r>
              <a:rPr lang="en-US" dirty="0" smtClean="0">
                <a:solidFill>
                  <a:prstClr val="black">
                    <a:tint val="75000"/>
                  </a:prstClr>
                </a:solidFill>
              </a:rPr>
              <a:t>Author | 00 Month Year</a:t>
            </a:r>
            <a:endParaRPr lang="sv-SE">
              <a:solidFill>
                <a:prstClr val="black">
                  <a:tint val="75000"/>
                </a:prstClr>
              </a:solidFill>
            </a:endParaRPr>
          </a:p>
        </p:txBody>
      </p:sp>
      <p:sp>
        <p:nvSpPr>
          <p:cNvPr id="9" name="Footer Placeholder 8"/>
          <p:cNvSpPr>
            <a:spLocks noGrp="1"/>
          </p:cNvSpPr>
          <p:nvPr>
            <p:ph type="ftr" sz="quarter" idx="15"/>
          </p:nvPr>
        </p:nvSpPr>
        <p:spPr/>
        <p:txBody>
          <a:bodyPr/>
          <a:lstStyle/>
          <a:p>
            <a:r>
              <a:rPr lang="en-GB" dirty="0" smtClean="0">
                <a:solidFill>
                  <a:prstClr val="black">
                    <a:tint val="75000"/>
                  </a:prstClr>
                </a:solidFill>
              </a:rPr>
              <a:t>Set area descriptor | Sub level 1</a:t>
            </a:r>
            <a:endParaRPr lang="sv-SE" dirty="0">
              <a:solidFill>
                <a:prstClr val="black">
                  <a:tint val="75000"/>
                </a:prstClr>
              </a:solidFill>
            </a:endParaRPr>
          </a:p>
        </p:txBody>
      </p:sp>
    </p:spTree>
    <p:extLst>
      <p:ext uri="{BB962C8B-B14F-4D97-AF65-F5344CB8AC3E}">
        <p14:creationId xmlns:p14="http://schemas.microsoft.com/office/powerpoint/2010/main" val="416288249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7" name="Title 1"/>
          <p:cNvSpPr>
            <a:spLocks noGrp="1"/>
          </p:cNvSpPr>
          <p:nvPr>
            <p:ph type="title"/>
          </p:nvPr>
        </p:nvSpPr>
        <p:spPr>
          <a:xfrm>
            <a:off x="309600" y="274638"/>
            <a:ext cx="8415338" cy="511200"/>
          </a:xfrm>
        </p:spPr>
        <p:txBody>
          <a:bodyPr/>
          <a:lstStyle/>
          <a:p>
            <a:r>
              <a:rPr lang="en-US" smtClean="0"/>
              <a:t>Click to edit Master title style</a:t>
            </a:r>
            <a:endParaRPr lang="en-GB" dirty="0"/>
          </a:p>
        </p:txBody>
      </p:sp>
      <p:sp>
        <p:nvSpPr>
          <p:cNvPr id="8" name="Text Placeholder 6"/>
          <p:cNvSpPr>
            <a:spLocks noGrp="1"/>
          </p:cNvSpPr>
          <p:nvPr>
            <p:ph type="body" sz="quarter" idx="13" hasCustomPrompt="1"/>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smtClean="0"/>
              <a:t>Click to add Secondary title</a:t>
            </a:r>
            <a:endParaRPr lang="en-GB" dirty="0"/>
          </a:p>
        </p:txBody>
      </p:sp>
      <p:sp>
        <p:nvSpPr>
          <p:cNvPr id="9" name="Slide Number Placeholder 8"/>
          <p:cNvSpPr>
            <a:spLocks noGrp="1"/>
          </p:cNvSpPr>
          <p:nvPr>
            <p:ph type="sldNum" sz="quarter" idx="14"/>
          </p:nvPr>
        </p:nvSpPr>
        <p:spPr/>
        <p:txBody>
          <a:bodyPr/>
          <a:lstStyle/>
          <a:p>
            <a:pPr>
              <a:defRPr/>
            </a:pPr>
            <a:fld id="{1748D8EB-9301-403A-889B-E8DDB32CFF4A}" type="slidenum">
              <a:rPr lang="en-GB" smtClean="0">
                <a:solidFill>
                  <a:prstClr val="black">
                    <a:tint val="75000"/>
                  </a:prstClr>
                </a:solidFill>
              </a:rPr>
              <a:pPr>
                <a:defRPr/>
              </a:pPr>
              <a:t>‹N›</a:t>
            </a:fld>
            <a:endParaRPr lang="en-GB" dirty="0">
              <a:solidFill>
                <a:prstClr val="black">
                  <a:tint val="75000"/>
                </a:prstClr>
              </a:solidFill>
            </a:endParaRPr>
          </a:p>
        </p:txBody>
      </p:sp>
      <p:sp>
        <p:nvSpPr>
          <p:cNvPr id="5" name="Date Placeholder 4"/>
          <p:cNvSpPr>
            <a:spLocks noGrp="1"/>
          </p:cNvSpPr>
          <p:nvPr>
            <p:ph type="dt" sz="half" idx="15"/>
          </p:nvPr>
        </p:nvSpPr>
        <p:spPr/>
        <p:txBody>
          <a:bodyPr/>
          <a:lstStyle/>
          <a:p>
            <a:r>
              <a:rPr lang="en-US" dirty="0" smtClean="0">
                <a:solidFill>
                  <a:prstClr val="black">
                    <a:tint val="75000"/>
                  </a:prstClr>
                </a:solidFill>
              </a:rPr>
              <a:t>Author | 00 Month Year</a:t>
            </a:r>
            <a:endParaRPr lang="sv-SE">
              <a:solidFill>
                <a:prstClr val="black">
                  <a:tint val="75000"/>
                </a:prstClr>
              </a:solidFill>
            </a:endParaRPr>
          </a:p>
        </p:txBody>
      </p:sp>
      <p:sp>
        <p:nvSpPr>
          <p:cNvPr id="6" name="Footer Placeholder 5"/>
          <p:cNvSpPr>
            <a:spLocks noGrp="1"/>
          </p:cNvSpPr>
          <p:nvPr>
            <p:ph type="ftr" sz="quarter" idx="16"/>
          </p:nvPr>
        </p:nvSpPr>
        <p:spPr/>
        <p:txBody>
          <a:bodyPr/>
          <a:lstStyle/>
          <a:p>
            <a:r>
              <a:rPr lang="en-GB" dirty="0" smtClean="0">
                <a:solidFill>
                  <a:prstClr val="black">
                    <a:tint val="75000"/>
                  </a:prstClr>
                </a:solidFill>
              </a:rPr>
              <a:t>Set area descriptor | Sub level 1</a:t>
            </a:r>
            <a:endParaRPr lang="sv-SE" dirty="0">
              <a:solidFill>
                <a:prstClr val="black">
                  <a:tint val="75000"/>
                </a:prstClr>
              </a:solidFill>
            </a:endParaRPr>
          </a:p>
        </p:txBody>
      </p:sp>
    </p:spTree>
    <p:extLst>
      <p:ext uri="{BB962C8B-B14F-4D97-AF65-F5344CB8AC3E}">
        <p14:creationId xmlns:p14="http://schemas.microsoft.com/office/powerpoint/2010/main" val="122882896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3_Introduc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2"/>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smtClean="0"/>
              <a:t>Click to edit Master text styles</a:t>
            </a:r>
          </a:p>
        </p:txBody>
      </p:sp>
      <p:sp>
        <p:nvSpPr>
          <p:cNvPr id="9" name="Text Placeholder 8"/>
          <p:cNvSpPr>
            <a:spLocks noGrp="1"/>
          </p:cNvSpPr>
          <p:nvPr>
            <p:ph type="body" sz="quarter" idx="13"/>
          </p:nvPr>
        </p:nvSpPr>
        <p:spPr>
          <a:xfrm>
            <a:off x="309600" y="1760400"/>
            <a:ext cx="6706800" cy="4424400"/>
          </a:xfrm>
        </p:spPr>
        <p:txBody>
          <a:bodyPr/>
          <a:lstStyle>
            <a:lvl1pPr marL="0" indent="0">
              <a:buNone/>
              <a:defRPr sz="2400" b="1">
                <a:solidFill>
                  <a:schemeClr val="tx1"/>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2697796895"/>
      </p:ext>
    </p:extLst>
  </p:cSld>
  <p:clrMapOvr>
    <a:masterClrMapping/>
  </p:clrMapOvr>
  <p:transition spd="med">
    <p:wipe dir="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3_Content">
    <p:spTree>
      <p:nvGrpSpPr>
        <p:cNvPr id="1" name=""/>
        <p:cNvGrpSpPr/>
        <p:nvPr/>
      </p:nvGrpSpPr>
      <p:grpSpPr>
        <a:xfrm>
          <a:off x="0" y="0"/>
          <a:ext cx="0" cy="0"/>
          <a:chOff x="0" y="0"/>
          <a:chExt cx="0" cy="0"/>
        </a:xfrm>
      </p:grpSpPr>
      <p:sp>
        <p:nvSpPr>
          <p:cNvPr id="8" name="Title 1"/>
          <p:cNvSpPr>
            <a:spLocks noGrp="1"/>
          </p:cNvSpPr>
          <p:nvPr>
            <p:ph type="title"/>
          </p:nvPr>
        </p:nvSpPr>
        <p:spPr>
          <a:xfrm>
            <a:off x="309600" y="274638"/>
            <a:ext cx="8415338" cy="511200"/>
          </a:xfrm>
        </p:spPr>
        <p:txBody>
          <a:bodyPr/>
          <a:lstStyle/>
          <a:p>
            <a:r>
              <a:rPr lang="en-US" smtClean="0"/>
              <a:t>Click to edit Master title style</a:t>
            </a:r>
            <a:endParaRPr lang="en-GB" dirty="0"/>
          </a:p>
        </p:txBody>
      </p:sp>
      <p:sp>
        <p:nvSpPr>
          <p:cNvPr id="9" name="Content Placeholder 2"/>
          <p:cNvSpPr>
            <a:spLocks noGrp="1"/>
          </p:cNvSpPr>
          <p:nvPr>
            <p:ph idx="1"/>
          </p:nvPr>
        </p:nvSpPr>
        <p:spPr>
          <a:xfrm>
            <a:off x="314325" y="1760538"/>
            <a:ext cx="6705600" cy="4425950"/>
          </a:xfrm>
        </p:spPr>
        <p:txBody>
          <a:bodyPr/>
          <a:lstStyle>
            <a:lvl1pPr marL="266400" indent="-266400">
              <a:buClr>
                <a:schemeClr val="tx2"/>
              </a:buClr>
              <a:buFont typeface="Arial" pitchFamily="34" charset="0"/>
              <a:buChar char="•"/>
              <a:defRPr sz="1800">
                <a:latin typeface="Arial" pitchFamily="34" charset="0"/>
                <a:cs typeface="Arial" pitchFamily="34" charset="0"/>
              </a:defRPr>
            </a:lvl1pPr>
            <a:lvl2pPr>
              <a:defRPr sz="1800"/>
            </a:lvl2pPr>
            <a:lvl3pPr>
              <a:defRPr sz="1600" baseline="0">
                <a:latin typeface="Arial" pitchFamily="34" charset="0"/>
                <a:cs typeface="Arial" pitchFamily="34" charset="0"/>
              </a:defRPr>
            </a:lvl3pPr>
            <a:lvl4pPr marL="622800" indent="-180000">
              <a:defRPr sz="1600">
                <a:latin typeface="Arial" pitchFamily="34" charset="0"/>
                <a:cs typeface="Arial" pitchFamily="34" charset="0"/>
              </a:defRPr>
            </a:lvl4pPr>
            <a:lvl5pPr marL="622800">
              <a:defRPr sz="1600">
                <a:latin typeface="Arial" pitchFamily="34" charset="0"/>
                <a:cs typeface="Arial" pitchFamily="34" charset="0"/>
              </a:defRPr>
            </a:lvl5pPr>
            <a:lvl6pPr>
              <a:defRPr>
                <a:latin typeface="Arial" pitchFamily="34" charset="0"/>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ext Placeholder 6"/>
          <p:cNvSpPr>
            <a:spLocks noGrp="1"/>
          </p:cNvSpPr>
          <p:nvPr>
            <p:ph type="body" sz="quarter" idx="12"/>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smtClean="0"/>
              <a:t>Click to edit Master text styles</a:t>
            </a:r>
          </a:p>
        </p:txBody>
      </p:sp>
      <p:sp>
        <p:nvSpPr>
          <p:cNvPr id="5" name="Slide Number Placeholder 10"/>
          <p:cNvSpPr>
            <a:spLocks noGrp="1"/>
          </p:cNvSpPr>
          <p:nvPr>
            <p:ph type="sldNum" sz="quarter" idx="13"/>
          </p:nvPr>
        </p:nvSpPr>
        <p:spPr>
          <a:xfrm>
            <a:off x="107950" y="6354763"/>
            <a:ext cx="466725" cy="358775"/>
          </a:xfrm>
          <a:prstGeom prst="rect">
            <a:avLst/>
          </a:prstGeom>
        </p:spPr>
        <p:txBody>
          <a:bodyPr/>
          <a:lstStyle>
            <a:lvl1pPr>
              <a:defRPr/>
            </a:lvl1pPr>
          </a:lstStyle>
          <a:p>
            <a:pPr>
              <a:defRPr/>
            </a:pPr>
            <a:fld id="{C709FC15-1AAF-4780-AF8C-FB9D71ED2778}" type="slidenum">
              <a:rPr lang="en-GB">
                <a:solidFill>
                  <a:srgbClr val="442359"/>
                </a:solidFill>
                <a:latin typeface="Times New Roman" pitchFamily="18" charset="0"/>
                <a:cs typeface="Arial" charset="0"/>
              </a:rPr>
              <a:pPr>
                <a:defRPr/>
              </a:pPr>
              <a:t>‹N›</a:t>
            </a:fld>
            <a:endParaRPr lang="en-GB" dirty="0">
              <a:solidFill>
                <a:srgbClr val="442359"/>
              </a:solidFill>
              <a:latin typeface="Times New Roman" pitchFamily="18" charset="0"/>
              <a:cs typeface="Arial" charset="0"/>
            </a:endParaRPr>
          </a:p>
        </p:txBody>
      </p:sp>
      <p:sp>
        <p:nvSpPr>
          <p:cNvPr id="6" name="Date Placeholder 5"/>
          <p:cNvSpPr>
            <a:spLocks noGrp="1"/>
          </p:cNvSpPr>
          <p:nvPr>
            <p:ph type="dt" sz="half" idx="14"/>
          </p:nvPr>
        </p:nvSpPr>
        <p:spPr>
          <a:xfrm>
            <a:off x="612775" y="6354763"/>
            <a:ext cx="3311525" cy="244475"/>
          </a:xfrm>
          <a:prstGeom prst="rect">
            <a:avLst/>
          </a:prstGeom>
        </p:spPr>
        <p:txBody>
          <a:bodyPr/>
          <a:lstStyle>
            <a:lvl1pPr>
              <a:defRPr/>
            </a:lvl1pPr>
          </a:lstStyle>
          <a:p>
            <a:pPr>
              <a:defRPr/>
            </a:pPr>
            <a:r>
              <a:rPr lang="en-US" dirty="0">
                <a:solidFill>
                  <a:srgbClr val="442359"/>
                </a:solidFill>
                <a:latin typeface="Times New Roman" pitchFamily="18" charset="0"/>
                <a:cs typeface="Arial" charset="0"/>
              </a:rPr>
              <a:t>Author | 00 Month Year</a:t>
            </a:r>
            <a:endParaRPr lang="sv-SE">
              <a:solidFill>
                <a:srgbClr val="442359"/>
              </a:solidFill>
              <a:latin typeface="Times New Roman" pitchFamily="18" charset="0"/>
              <a:cs typeface="Arial" charset="0"/>
            </a:endParaRPr>
          </a:p>
        </p:txBody>
      </p:sp>
      <p:sp>
        <p:nvSpPr>
          <p:cNvPr id="7" name="Footer Placeholder 6"/>
          <p:cNvSpPr>
            <a:spLocks noGrp="1"/>
          </p:cNvSpPr>
          <p:nvPr>
            <p:ph type="ftr" sz="quarter" idx="15"/>
          </p:nvPr>
        </p:nvSpPr>
        <p:spPr>
          <a:xfrm>
            <a:off x="3924300" y="6354763"/>
            <a:ext cx="4319588" cy="244475"/>
          </a:xfrm>
          <a:prstGeom prst="rect">
            <a:avLst/>
          </a:prstGeom>
        </p:spPr>
        <p:txBody>
          <a:bodyPr/>
          <a:lstStyle>
            <a:lvl1pPr>
              <a:defRPr/>
            </a:lvl1pPr>
          </a:lstStyle>
          <a:p>
            <a:pPr>
              <a:defRPr/>
            </a:pPr>
            <a:r>
              <a:rPr lang="en-GB" dirty="0">
                <a:solidFill>
                  <a:srgbClr val="442359"/>
                </a:solidFill>
                <a:latin typeface="Times New Roman" pitchFamily="18" charset="0"/>
                <a:cs typeface="Arial" charset="0"/>
              </a:rPr>
              <a:t>Set area descriptor | Sub level 1</a:t>
            </a:r>
            <a:endParaRPr lang="sv-SE" dirty="0">
              <a:solidFill>
                <a:srgbClr val="442359"/>
              </a:solidFill>
              <a:latin typeface="Times New Roman" pitchFamily="18" charset="0"/>
              <a:cs typeface="Arial" charset="0"/>
            </a:endParaRPr>
          </a:p>
        </p:txBody>
      </p:sp>
    </p:spTree>
    <p:extLst>
      <p:ext uri="{BB962C8B-B14F-4D97-AF65-F5344CB8AC3E}">
        <p14:creationId xmlns:p14="http://schemas.microsoft.com/office/powerpoint/2010/main" val="43899403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2_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smtClean="0"/>
              <a:t>Click to edit Master text styles</a:t>
            </a:r>
          </a:p>
        </p:txBody>
      </p:sp>
      <p:sp>
        <p:nvSpPr>
          <p:cNvPr id="8" name="Text Placeholder 8"/>
          <p:cNvSpPr>
            <a:spLocks noGrp="1"/>
          </p:cNvSpPr>
          <p:nvPr>
            <p:ph type="body" sz="quarter" idx="14"/>
          </p:nvPr>
        </p:nvSpPr>
        <p:spPr>
          <a:xfrm>
            <a:off x="309600" y="1760400"/>
            <a:ext cx="6706800" cy="4424400"/>
          </a:xfrm>
        </p:spPr>
        <p:txBody>
          <a:bodyPr/>
          <a:lstStyle>
            <a:lvl1pPr marL="0" indent="0">
              <a:buNone/>
              <a:defRPr sz="1800" b="0">
                <a:solidFill>
                  <a:schemeClr val="tx1"/>
                </a:solidFill>
                <a:latin typeface="Arial" pitchFamily="34" charset="0"/>
                <a:cs typeface="Arial" pitchFamily="34" charset="0"/>
              </a:defRPr>
            </a:lvl1pPr>
          </a:lstStyle>
          <a:p>
            <a:pPr lvl="0"/>
            <a:r>
              <a:rPr lang="en-US" smtClean="0"/>
              <a:t>Click to edit Master text styles</a:t>
            </a:r>
          </a:p>
        </p:txBody>
      </p:sp>
      <p:sp>
        <p:nvSpPr>
          <p:cNvPr id="5" name="Rectangle 6"/>
          <p:cNvSpPr>
            <a:spLocks noGrp="1" noChangeArrowheads="1"/>
          </p:cNvSpPr>
          <p:nvPr>
            <p:ph type="sldNum" sz="quarter" idx="15"/>
          </p:nvPr>
        </p:nvSpPr>
        <p:spPr>
          <a:xfrm>
            <a:off x="107950" y="6354763"/>
            <a:ext cx="466725" cy="35877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a:defRPr/>
            </a:pPr>
            <a:fld id="{B5D3F86E-B473-4376-838E-35CE18CE02AA}" type="slidenum">
              <a:rPr lang="en-GB">
                <a:solidFill>
                  <a:srgbClr val="442359"/>
                </a:solidFill>
              </a:rPr>
              <a:pPr>
                <a:defRPr/>
              </a:pPr>
              <a:t>‹N›</a:t>
            </a:fld>
            <a:endParaRPr lang="en-GB" dirty="0">
              <a:solidFill>
                <a:srgbClr val="442359"/>
              </a:solidFill>
            </a:endParaRPr>
          </a:p>
        </p:txBody>
      </p:sp>
      <p:sp>
        <p:nvSpPr>
          <p:cNvPr id="6" name="Date Placeholder 7"/>
          <p:cNvSpPr>
            <a:spLocks noGrp="1"/>
          </p:cNvSpPr>
          <p:nvPr>
            <p:ph type="dt" sz="half" idx="16"/>
          </p:nvPr>
        </p:nvSpPr>
        <p:spPr>
          <a:xfrm>
            <a:off x="612775" y="6354763"/>
            <a:ext cx="3311525" cy="24447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a:defRPr/>
            </a:pPr>
            <a:r>
              <a:rPr lang="en-US" dirty="0">
                <a:solidFill>
                  <a:srgbClr val="442359"/>
                </a:solidFill>
              </a:rPr>
              <a:t>Author | 00 Month Year</a:t>
            </a:r>
            <a:endParaRPr lang="sv-SE">
              <a:solidFill>
                <a:srgbClr val="442359"/>
              </a:solidFill>
            </a:endParaRPr>
          </a:p>
        </p:txBody>
      </p:sp>
      <p:sp>
        <p:nvSpPr>
          <p:cNvPr id="9" name="Footer Placeholder 10"/>
          <p:cNvSpPr>
            <a:spLocks noGrp="1"/>
          </p:cNvSpPr>
          <p:nvPr>
            <p:ph type="ftr" sz="quarter" idx="17"/>
          </p:nvPr>
        </p:nvSpPr>
        <p:spPr>
          <a:xfrm>
            <a:off x="3924300" y="6354763"/>
            <a:ext cx="4319588" cy="24447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a:defRPr/>
            </a:pPr>
            <a:r>
              <a:rPr lang="en-GB" dirty="0">
                <a:solidFill>
                  <a:srgbClr val="442359"/>
                </a:solidFill>
              </a:rPr>
              <a:t>Set area descriptor | Sub level 1</a:t>
            </a:r>
            <a:endParaRPr lang="sv-SE">
              <a:solidFill>
                <a:srgbClr val="442359"/>
              </a:solidFill>
            </a:endParaRPr>
          </a:p>
        </p:txBody>
      </p:sp>
    </p:spTree>
    <p:extLst>
      <p:ext uri="{BB962C8B-B14F-4D97-AF65-F5344CB8AC3E}">
        <p14:creationId xmlns:p14="http://schemas.microsoft.com/office/powerpoint/2010/main" val="2871177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de-DE"/>
          </a:p>
        </p:txBody>
      </p:sp>
      <p:sp>
        <p:nvSpPr>
          <p:cNvPr id="4" name="Datumsplatzhalter 3"/>
          <p:cNvSpPr>
            <a:spLocks noGrp="1"/>
          </p:cNvSpPr>
          <p:nvPr>
            <p:ph type="dt" sz="half" idx="10"/>
          </p:nvPr>
        </p:nvSpPr>
        <p:spPr/>
        <p:txBody>
          <a:bodyPr/>
          <a:lstStyle>
            <a:lvl1pPr>
              <a:defRPr/>
            </a:lvl1pPr>
          </a:lstStyle>
          <a:p>
            <a:pPr>
              <a:defRPr/>
            </a:pPr>
            <a:fld id="{90D47D16-2BC7-430C-BF36-E136DB658BF6}" type="datetime1">
              <a:rPr lang="de-DE" altLang="it-IT"/>
              <a:pPr>
                <a:defRPr/>
              </a:pPr>
              <a:t>21.06.2016</a:t>
            </a:fld>
            <a:endParaRPr lang="de-DE" altLang="it-IT"/>
          </a:p>
        </p:txBody>
      </p:sp>
      <p:sp>
        <p:nvSpPr>
          <p:cNvPr id="5" name="Fußzeilenplatzhalter 4"/>
          <p:cNvSpPr>
            <a:spLocks noGrp="1"/>
          </p:cNvSpPr>
          <p:nvPr>
            <p:ph type="ftr" sz="quarter" idx="11"/>
          </p:nvPr>
        </p:nvSpPr>
        <p:spPr/>
        <p:txBody>
          <a:bodyPr/>
          <a:lstStyle>
            <a:lvl1pPr>
              <a:defRPr/>
            </a:lvl1pPr>
          </a:lstStyle>
          <a:p>
            <a:pPr>
              <a:defRPr/>
            </a:pPr>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lvl1pPr>
              <a:defRPr/>
            </a:lvl1pPr>
          </a:lstStyle>
          <a:p>
            <a:pPr>
              <a:defRPr/>
            </a:pPr>
            <a:fld id="{4CDF88BE-B4DF-460B-B988-6A41334D3D97}" type="slidenum">
              <a:rPr lang="de-DE" altLang="it-IT"/>
              <a:pPr>
                <a:defRPr/>
              </a:pPr>
              <a:t>‹N›</a:t>
            </a:fld>
            <a:endParaRPr lang="de-DE" altLang="it-IT"/>
          </a:p>
        </p:txBody>
      </p:sp>
    </p:spTree>
    <p:extLst>
      <p:ext uri="{BB962C8B-B14F-4D97-AF65-F5344CB8AC3E}">
        <p14:creationId xmlns:p14="http://schemas.microsoft.com/office/powerpoint/2010/main" val="257617228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4" name="Picture 12" descr="vertical-logo"/>
          <p:cNvPicPr>
            <a:picLocks noChangeAspect="1" noChangeArrowheads="1"/>
          </p:cNvPicPr>
          <p:nvPr userDrawn="1"/>
        </p:nvPicPr>
        <p:blipFill>
          <a:blip r:embed="rId2" cstate="print"/>
          <a:srcRect/>
          <a:stretch>
            <a:fillRect/>
          </a:stretch>
        </p:blipFill>
        <p:spPr bwMode="auto">
          <a:xfrm>
            <a:off x="8210550" y="3570288"/>
            <a:ext cx="528638" cy="2879725"/>
          </a:xfrm>
          <a:prstGeom prst="rect">
            <a:avLst/>
          </a:prstGeom>
          <a:noFill/>
          <a:ln w="9525">
            <a:noFill/>
            <a:miter lim="800000"/>
            <a:headEnd/>
            <a:tailEnd/>
          </a:ln>
        </p:spPr>
      </p:pic>
      <p:sp>
        <p:nvSpPr>
          <p:cNvPr id="4098" name="Rectangle 2"/>
          <p:cNvSpPr>
            <a:spLocks noGrp="1" noChangeArrowheads="1"/>
          </p:cNvSpPr>
          <p:nvPr>
            <p:ph type="ctrTitle"/>
          </p:nvPr>
        </p:nvSpPr>
        <p:spPr>
          <a:xfrm>
            <a:off x="309563" y="142852"/>
            <a:ext cx="7791450" cy="1573200"/>
          </a:xfrm>
        </p:spPr>
        <p:txBody>
          <a:bodyPr anchor="b" anchorCtr="0"/>
          <a:lstStyle>
            <a:lvl1pPr>
              <a:lnSpc>
                <a:spcPct val="100000"/>
              </a:lnSpc>
              <a:defRPr sz="4600">
                <a:solidFill>
                  <a:schemeClr val="tx2"/>
                </a:solidFill>
                <a:latin typeface="Arial" pitchFamily="34" charset="0"/>
                <a:cs typeface="Arial" pitchFamily="34" charset="0"/>
              </a:defRPr>
            </a:lvl1pPr>
          </a:lstStyle>
          <a:p>
            <a:r>
              <a:rPr lang="en-US" smtClean="0"/>
              <a:t>Click to edit Master title style</a:t>
            </a:r>
            <a:endParaRPr lang="en-GB" dirty="0"/>
          </a:p>
        </p:txBody>
      </p:sp>
      <p:sp>
        <p:nvSpPr>
          <p:cNvPr id="4099" name="Rectangle 3"/>
          <p:cNvSpPr>
            <a:spLocks noGrp="1" noChangeArrowheads="1"/>
          </p:cNvSpPr>
          <p:nvPr>
            <p:ph type="subTitle" idx="1" hasCustomPrompt="1"/>
          </p:nvPr>
        </p:nvSpPr>
        <p:spPr>
          <a:xfrm>
            <a:off x="309563" y="3390912"/>
            <a:ext cx="7548585" cy="1752600"/>
          </a:xfrm>
        </p:spPr>
        <p:txBody>
          <a:bodyPr/>
          <a:lstStyle>
            <a:lvl1pPr marL="0" indent="0">
              <a:buNone/>
              <a:defRPr sz="2000" b="1" baseline="0">
                <a:latin typeface="Arial" pitchFamily="34" charset="0"/>
                <a:cs typeface="Arial" pitchFamily="34" charset="0"/>
              </a:defRPr>
            </a:lvl1pPr>
          </a:lstStyle>
          <a:p>
            <a:r>
              <a:rPr lang="en-US" dirty="0" smtClean="0"/>
              <a:t>Click to add Event/Speaker title</a:t>
            </a:r>
            <a:br>
              <a:rPr lang="en-US" dirty="0" smtClean="0"/>
            </a:br>
            <a:r>
              <a:rPr lang="en-US" dirty="0" smtClean="0"/>
              <a:t>00 Month Year</a:t>
            </a:r>
            <a:endParaRPr lang="en-GB" dirty="0"/>
          </a:p>
        </p:txBody>
      </p:sp>
      <p:sp>
        <p:nvSpPr>
          <p:cNvPr id="8" name="Text Placeholder 7"/>
          <p:cNvSpPr>
            <a:spLocks noGrp="1"/>
          </p:cNvSpPr>
          <p:nvPr>
            <p:ph type="body" sz="quarter" idx="12" hasCustomPrompt="1"/>
          </p:nvPr>
        </p:nvSpPr>
        <p:spPr>
          <a:xfrm>
            <a:off x="310012" y="1714488"/>
            <a:ext cx="7795763" cy="1573200"/>
          </a:xfrm>
          <a:noFill/>
          <a:ln>
            <a:noFill/>
          </a:ln>
        </p:spPr>
        <p:txBody>
          <a:bodyPr>
            <a:noAutofit/>
          </a:bodyPr>
          <a:lstStyle>
            <a:lvl1pPr marL="0" indent="0">
              <a:lnSpc>
                <a:spcPct val="100000"/>
              </a:lnSpc>
              <a:buNone/>
              <a:defRPr sz="4600" b="1" baseline="0">
                <a:solidFill>
                  <a:schemeClr val="accent2"/>
                </a:solidFill>
                <a:latin typeface="Arial" pitchFamily="34" charset="0"/>
                <a:cs typeface="Arial" pitchFamily="34" charset="0"/>
              </a:defRPr>
            </a:lvl1pPr>
            <a:lvl2pPr>
              <a:buNone/>
              <a:defRPr/>
            </a:lvl2pPr>
          </a:lstStyle>
          <a:p>
            <a:pPr lvl="0"/>
            <a:r>
              <a:rPr lang="en-US" dirty="0" smtClean="0"/>
              <a:t>Click to add Secondary title</a:t>
            </a:r>
          </a:p>
        </p:txBody>
      </p:sp>
      <p:sp>
        <p:nvSpPr>
          <p:cNvPr id="9" name="Picture Placeholder 8"/>
          <p:cNvSpPr>
            <a:spLocks noGrp="1"/>
          </p:cNvSpPr>
          <p:nvPr>
            <p:ph type="pic" sz="quarter" idx="13" hasCustomPrompt="1"/>
          </p:nvPr>
        </p:nvSpPr>
        <p:spPr>
          <a:xfrm>
            <a:off x="284400" y="5648400"/>
            <a:ext cx="3463200" cy="633600"/>
          </a:xfrm>
        </p:spPr>
        <p:txBody>
          <a:bodyPr>
            <a:normAutofit/>
          </a:bodyPr>
          <a:lstStyle>
            <a:lvl1pPr marL="0" indent="0">
              <a:buFont typeface="Arial" pitchFamily="34" charset="0"/>
              <a:buNone/>
              <a:defRPr sz="1400"/>
            </a:lvl1pPr>
          </a:lstStyle>
          <a:p>
            <a:r>
              <a:rPr lang="en-GB" dirty="0" smtClean="0"/>
              <a:t>Click icon to add classification from picture folder ‘AZ Graphics’</a:t>
            </a:r>
            <a:endParaRPr lang="en-GB" dirty="0"/>
          </a:p>
        </p:txBody>
      </p:sp>
    </p:spTree>
    <p:extLst>
      <p:ext uri="{BB962C8B-B14F-4D97-AF65-F5344CB8AC3E}">
        <p14:creationId xmlns:p14="http://schemas.microsoft.com/office/powerpoint/2010/main" val="393005928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4_Introduc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2" hasCustomPrompt="1"/>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smtClean="0"/>
              <a:t>Click to add Secondary title</a:t>
            </a:r>
            <a:endParaRPr lang="en-GB" dirty="0"/>
          </a:p>
        </p:txBody>
      </p:sp>
      <p:sp>
        <p:nvSpPr>
          <p:cNvPr id="9" name="Text Placeholder 8"/>
          <p:cNvSpPr>
            <a:spLocks noGrp="1"/>
          </p:cNvSpPr>
          <p:nvPr>
            <p:ph type="body" sz="quarter" idx="13"/>
          </p:nvPr>
        </p:nvSpPr>
        <p:spPr>
          <a:xfrm>
            <a:off x="260312" y="1760400"/>
            <a:ext cx="7983688" cy="4424400"/>
          </a:xfrm>
        </p:spPr>
        <p:txBody>
          <a:bodyPr/>
          <a:lstStyle>
            <a:lvl1pPr marL="0" indent="0">
              <a:buNone/>
              <a:defRPr sz="2400" b="1">
                <a:solidFill>
                  <a:schemeClr val="tx1"/>
                </a:solidFill>
                <a:latin typeface="Arial" pitchFamily="34" charset="0"/>
                <a:cs typeface="Arial" pitchFamily="34" charset="0"/>
              </a:defRPr>
            </a:lvl1pPr>
          </a:lstStyle>
          <a:p>
            <a:pPr lvl="0"/>
            <a:r>
              <a:rPr lang="en-US" smtClean="0"/>
              <a:t>Click to edit Master text styles</a:t>
            </a:r>
          </a:p>
        </p:txBody>
      </p:sp>
      <p:sp>
        <p:nvSpPr>
          <p:cNvPr id="11" name="Date Placeholder 10"/>
          <p:cNvSpPr>
            <a:spLocks noGrp="1"/>
          </p:cNvSpPr>
          <p:nvPr>
            <p:ph type="dt" sz="half" idx="14"/>
          </p:nvPr>
        </p:nvSpPr>
        <p:spPr/>
        <p:txBody>
          <a:bodyPr/>
          <a:lstStyle/>
          <a:p>
            <a:r>
              <a:rPr lang="en-US" dirty="0" smtClean="0">
                <a:solidFill>
                  <a:srgbClr val="000000"/>
                </a:solidFill>
              </a:rPr>
              <a:t>Author | 00 Month Year</a:t>
            </a:r>
            <a:endParaRPr lang="sv-SE" dirty="0">
              <a:solidFill>
                <a:srgbClr val="000000"/>
              </a:solidFill>
            </a:endParaRPr>
          </a:p>
        </p:txBody>
      </p:sp>
      <p:sp>
        <p:nvSpPr>
          <p:cNvPr id="12" name="Slide Number Placeholder 11"/>
          <p:cNvSpPr>
            <a:spLocks noGrp="1"/>
          </p:cNvSpPr>
          <p:nvPr>
            <p:ph type="sldNum" sz="quarter" idx="15"/>
          </p:nvPr>
        </p:nvSpPr>
        <p:spPr>
          <a:xfrm>
            <a:off x="8425755" y="6485192"/>
            <a:ext cx="466725" cy="360000"/>
          </a:xfrm>
        </p:spPr>
        <p:txBody>
          <a:bodyPr/>
          <a:lstStyle/>
          <a:p>
            <a:pPr>
              <a:defRPr/>
            </a:pPr>
            <a:fld id="{1748D8EB-9301-403A-889B-E8DDB32CFF4A}" type="slidenum">
              <a:rPr lang="en-GB" smtClean="0">
                <a:solidFill>
                  <a:srgbClr val="000000"/>
                </a:solidFill>
              </a:rPr>
              <a:pPr>
                <a:defRPr/>
              </a:pPr>
              <a:t>‹N›</a:t>
            </a:fld>
            <a:endParaRPr lang="en-GB" dirty="0">
              <a:solidFill>
                <a:srgbClr val="000000"/>
              </a:solidFill>
            </a:endParaRPr>
          </a:p>
        </p:txBody>
      </p:sp>
      <p:sp>
        <p:nvSpPr>
          <p:cNvPr id="13" name="Footer Placeholder 12"/>
          <p:cNvSpPr>
            <a:spLocks noGrp="1"/>
          </p:cNvSpPr>
          <p:nvPr>
            <p:ph type="ftr" sz="quarter" idx="16"/>
          </p:nvPr>
        </p:nvSpPr>
        <p:spPr/>
        <p:txBody>
          <a:bodyPr/>
          <a:lstStyle/>
          <a:p>
            <a:r>
              <a:rPr lang="en-GB" dirty="0" smtClean="0">
                <a:solidFill>
                  <a:srgbClr val="830051"/>
                </a:solidFill>
              </a:rPr>
              <a:t>Set area descriptor | Sub level 1</a:t>
            </a:r>
            <a:endParaRPr lang="sv-SE" dirty="0">
              <a:solidFill>
                <a:srgbClr val="830051"/>
              </a:solidFill>
            </a:endParaRPr>
          </a:p>
        </p:txBody>
      </p:sp>
    </p:spTree>
    <p:extLst>
      <p:ext uri="{BB962C8B-B14F-4D97-AF65-F5344CB8AC3E}">
        <p14:creationId xmlns:p14="http://schemas.microsoft.com/office/powerpoint/2010/main" val="296633599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3_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hasCustomPrompt="1"/>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smtClean="0"/>
              <a:t>Click to add Secondary title</a:t>
            </a:r>
            <a:endParaRPr lang="en-GB" dirty="0"/>
          </a:p>
        </p:txBody>
      </p:sp>
      <p:sp>
        <p:nvSpPr>
          <p:cNvPr id="8" name="Text Placeholder 8"/>
          <p:cNvSpPr>
            <a:spLocks noGrp="1"/>
          </p:cNvSpPr>
          <p:nvPr>
            <p:ph type="body" sz="quarter" idx="14"/>
          </p:nvPr>
        </p:nvSpPr>
        <p:spPr>
          <a:xfrm>
            <a:off x="309600" y="1760400"/>
            <a:ext cx="6706800" cy="4424400"/>
          </a:xfrm>
        </p:spPr>
        <p:txBody>
          <a:bodyPr/>
          <a:lstStyle>
            <a:lvl1pPr marL="0" indent="0">
              <a:buNone/>
              <a:defRPr sz="1800" b="0">
                <a:solidFill>
                  <a:schemeClr val="tx1"/>
                </a:solidFill>
                <a:latin typeface="Arial" pitchFamily="34" charset="0"/>
                <a:cs typeface="Arial" pitchFamily="34" charset="0"/>
              </a:defRPr>
            </a:lvl1pPr>
          </a:lstStyle>
          <a:p>
            <a:pPr lvl="0"/>
            <a:r>
              <a:rPr lang="en-US" smtClean="0"/>
              <a:t>Click to edit Master text styles</a:t>
            </a:r>
          </a:p>
        </p:txBody>
      </p:sp>
      <p:sp>
        <p:nvSpPr>
          <p:cNvPr id="9" name="Slide Number Placeholder 8"/>
          <p:cNvSpPr>
            <a:spLocks noGrp="1"/>
          </p:cNvSpPr>
          <p:nvPr>
            <p:ph type="sldNum" sz="quarter" idx="15"/>
          </p:nvPr>
        </p:nvSpPr>
        <p:spPr/>
        <p:txBody>
          <a:bodyPr/>
          <a:lstStyle/>
          <a:p>
            <a:pPr>
              <a:defRPr/>
            </a:pPr>
            <a:fld id="{1748D8EB-9301-403A-889B-E8DDB32CFF4A}" type="slidenum">
              <a:rPr lang="en-GB" smtClean="0">
                <a:solidFill>
                  <a:srgbClr val="000000"/>
                </a:solidFill>
              </a:rPr>
              <a:pPr>
                <a:defRPr/>
              </a:pPr>
              <a:t>‹N›</a:t>
            </a:fld>
            <a:endParaRPr lang="en-GB" dirty="0">
              <a:solidFill>
                <a:srgbClr val="000000"/>
              </a:solidFill>
            </a:endParaRPr>
          </a:p>
        </p:txBody>
      </p:sp>
      <p:sp>
        <p:nvSpPr>
          <p:cNvPr id="6" name="Date Placeholder 5"/>
          <p:cNvSpPr>
            <a:spLocks noGrp="1"/>
          </p:cNvSpPr>
          <p:nvPr>
            <p:ph type="dt" sz="half" idx="16"/>
          </p:nvPr>
        </p:nvSpPr>
        <p:spPr/>
        <p:txBody>
          <a:bodyPr/>
          <a:lstStyle/>
          <a:p>
            <a:r>
              <a:rPr lang="en-US" dirty="0" smtClean="0">
                <a:solidFill>
                  <a:srgbClr val="000000"/>
                </a:solidFill>
              </a:rPr>
              <a:t>Author | 00 Month Year</a:t>
            </a:r>
            <a:endParaRPr lang="sv-SE">
              <a:solidFill>
                <a:srgbClr val="000000"/>
              </a:solidFill>
            </a:endParaRPr>
          </a:p>
        </p:txBody>
      </p:sp>
      <p:sp>
        <p:nvSpPr>
          <p:cNvPr id="10" name="Footer Placeholder 9"/>
          <p:cNvSpPr>
            <a:spLocks noGrp="1"/>
          </p:cNvSpPr>
          <p:nvPr>
            <p:ph type="ftr" sz="quarter" idx="17"/>
          </p:nvPr>
        </p:nvSpPr>
        <p:spPr/>
        <p:txBody>
          <a:bodyPr/>
          <a:lstStyle/>
          <a:p>
            <a:r>
              <a:rPr lang="en-GB" dirty="0" smtClean="0">
                <a:solidFill>
                  <a:srgbClr val="830051"/>
                </a:solidFill>
              </a:rPr>
              <a:t>Set area descriptor | Sub level 1</a:t>
            </a:r>
            <a:endParaRPr lang="sv-SE" dirty="0">
              <a:solidFill>
                <a:srgbClr val="830051"/>
              </a:solidFill>
            </a:endParaRPr>
          </a:p>
        </p:txBody>
      </p:sp>
    </p:spTree>
    <p:extLst>
      <p:ext uri="{BB962C8B-B14F-4D97-AF65-F5344CB8AC3E}">
        <p14:creationId xmlns:p14="http://schemas.microsoft.com/office/powerpoint/2010/main" val="210615741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4_Content">
    <p:spTree>
      <p:nvGrpSpPr>
        <p:cNvPr id="1" name=""/>
        <p:cNvGrpSpPr/>
        <p:nvPr/>
      </p:nvGrpSpPr>
      <p:grpSpPr>
        <a:xfrm>
          <a:off x="0" y="0"/>
          <a:ext cx="0" cy="0"/>
          <a:chOff x="0" y="0"/>
          <a:chExt cx="0" cy="0"/>
        </a:xfrm>
      </p:grpSpPr>
      <p:sp>
        <p:nvSpPr>
          <p:cNvPr id="8" name="Title 1"/>
          <p:cNvSpPr>
            <a:spLocks noGrp="1"/>
          </p:cNvSpPr>
          <p:nvPr>
            <p:ph type="title"/>
          </p:nvPr>
        </p:nvSpPr>
        <p:spPr>
          <a:xfrm>
            <a:off x="309600" y="274638"/>
            <a:ext cx="8415338" cy="511200"/>
          </a:xfrm>
        </p:spPr>
        <p:txBody>
          <a:bodyPr/>
          <a:lstStyle/>
          <a:p>
            <a:r>
              <a:rPr lang="en-US" smtClean="0"/>
              <a:t>Click to edit Master title style</a:t>
            </a:r>
            <a:endParaRPr lang="en-GB" dirty="0"/>
          </a:p>
        </p:txBody>
      </p:sp>
      <p:sp>
        <p:nvSpPr>
          <p:cNvPr id="9" name="Content Placeholder 2"/>
          <p:cNvSpPr>
            <a:spLocks noGrp="1"/>
          </p:cNvSpPr>
          <p:nvPr>
            <p:ph idx="1"/>
          </p:nvPr>
        </p:nvSpPr>
        <p:spPr>
          <a:xfrm>
            <a:off x="314325" y="1760538"/>
            <a:ext cx="6705600" cy="4425950"/>
          </a:xfrm>
        </p:spPr>
        <p:txBody>
          <a:bodyPr/>
          <a:lstStyle>
            <a:lvl1pPr marL="266400" indent="-266400">
              <a:buClr>
                <a:schemeClr val="tx2"/>
              </a:buClr>
              <a:buFont typeface="Arial" pitchFamily="34" charset="0"/>
              <a:buChar char="•"/>
              <a:defRPr sz="1800">
                <a:latin typeface="Arial" pitchFamily="34" charset="0"/>
                <a:cs typeface="Arial" pitchFamily="34" charset="0"/>
              </a:defRPr>
            </a:lvl1pPr>
            <a:lvl2pPr>
              <a:defRPr sz="1800"/>
            </a:lvl2pPr>
            <a:lvl3pPr>
              <a:defRPr sz="1600" baseline="0">
                <a:latin typeface="Arial" pitchFamily="34" charset="0"/>
                <a:cs typeface="Arial" pitchFamily="34" charset="0"/>
              </a:defRPr>
            </a:lvl3pPr>
            <a:lvl4pPr marL="622800" indent="-180000">
              <a:defRPr sz="1600">
                <a:latin typeface="Arial" pitchFamily="34" charset="0"/>
                <a:cs typeface="Arial" pitchFamily="34" charset="0"/>
              </a:defRPr>
            </a:lvl4pPr>
            <a:lvl5pPr marL="622800">
              <a:defRPr sz="1600">
                <a:latin typeface="Arial" pitchFamily="34" charset="0"/>
                <a:cs typeface="Arial" pitchFamily="34" charset="0"/>
              </a:defRPr>
            </a:lvl5pPr>
            <a:lvl6pPr>
              <a:defRPr>
                <a:latin typeface="Arial" pitchFamily="34" charset="0"/>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ext Placeholder 6"/>
          <p:cNvSpPr>
            <a:spLocks noGrp="1"/>
          </p:cNvSpPr>
          <p:nvPr>
            <p:ph type="body" sz="quarter" idx="12" hasCustomPrompt="1"/>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smtClean="0"/>
              <a:t>Click to add Secondary title</a:t>
            </a:r>
            <a:endParaRPr lang="en-GB" dirty="0"/>
          </a:p>
        </p:txBody>
      </p:sp>
      <p:sp>
        <p:nvSpPr>
          <p:cNvPr id="11" name="Slide Number Placeholder 10"/>
          <p:cNvSpPr>
            <a:spLocks noGrp="1"/>
          </p:cNvSpPr>
          <p:nvPr>
            <p:ph type="sldNum" sz="quarter" idx="13"/>
          </p:nvPr>
        </p:nvSpPr>
        <p:spPr/>
        <p:txBody>
          <a:bodyPr/>
          <a:lstStyle/>
          <a:p>
            <a:pPr>
              <a:defRPr/>
            </a:pPr>
            <a:fld id="{1748D8EB-9301-403A-889B-E8DDB32CFF4A}" type="slidenum">
              <a:rPr lang="en-GB" smtClean="0">
                <a:solidFill>
                  <a:srgbClr val="000000"/>
                </a:solidFill>
              </a:rPr>
              <a:pPr>
                <a:defRPr/>
              </a:pPr>
              <a:t>‹N›</a:t>
            </a:fld>
            <a:endParaRPr lang="en-GB" dirty="0">
              <a:solidFill>
                <a:srgbClr val="000000"/>
              </a:solidFill>
            </a:endParaRPr>
          </a:p>
        </p:txBody>
      </p:sp>
      <p:sp>
        <p:nvSpPr>
          <p:cNvPr id="6" name="Date Placeholder 5"/>
          <p:cNvSpPr>
            <a:spLocks noGrp="1"/>
          </p:cNvSpPr>
          <p:nvPr>
            <p:ph type="dt" sz="half" idx="14"/>
          </p:nvPr>
        </p:nvSpPr>
        <p:spPr/>
        <p:txBody>
          <a:bodyPr/>
          <a:lstStyle/>
          <a:p>
            <a:r>
              <a:rPr lang="en-US" dirty="0" smtClean="0">
                <a:solidFill>
                  <a:srgbClr val="000000"/>
                </a:solidFill>
              </a:rPr>
              <a:t>Author | 00 Month Year</a:t>
            </a:r>
            <a:endParaRPr lang="sv-SE">
              <a:solidFill>
                <a:srgbClr val="000000"/>
              </a:solidFill>
            </a:endParaRPr>
          </a:p>
        </p:txBody>
      </p:sp>
      <p:sp>
        <p:nvSpPr>
          <p:cNvPr id="7" name="Footer Placeholder 6"/>
          <p:cNvSpPr>
            <a:spLocks noGrp="1"/>
          </p:cNvSpPr>
          <p:nvPr>
            <p:ph type="ftr" sz="quarter" idx="15"/>
          </p:nvPr>
        </p:nvSpPr>
        <p:spPr/>
        <p:txBody>
          <a:bodyPr/>
          <a:lstStyle/>
          <a:p>
            <a:r>
              <a:rPr lang="en-GB" dirty="0" smtClean="0">
                <a:solidFill>
                  <a:srgbClr val="830051"/>
                </a:solidFill>
              </a:rPr>
              <a:t>Set area descriptor | Sub level 1</a:t>
            </a:r>
            <a:endParaRPr lang="sv-SE" dirty="0">
              <a:solidFill>
                <a:srgbClr val="830051"/>
              </a:solidFill>
            </a:endParaRPr>
          </a:p>
        </p:txBody>
      </p:sp>
    </p:spTree>
    <p:extLst>
      <p:ext uri="{BB962C8B-B14F-4D97-AF65-F5344CB8AC3E}">
        <p14:creationId xmlns:p14="http://schemas.microsoft.com/office/powerpoint/2010/main" val="189088021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2_Body and righ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hasCustomPrompt="1"/>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smtClean="0"/>
              <a:t>Click to add Secondary title</a:t>
            </a:r>
            <a:endParaRPr lang="en-GB" dirty="0"/>
          </a:p>
        </p:txBody>
      </p:sp>
      <p:sp>
        <p:nvSpPr>
          <p:cNvPr id="10" name="Content Placeholder 9"/>
          <p:cNvSpPr>
            <a:spLocks noGrp="1"/>
          </p:cNvSpPr>
          <p:nvPr>
            <p:ph sz="quarter" idx="14"/>
          </p:nvPr>
        </p:nvSpPr>
        <p:spPr>
          <a:xfrm>
            <a:off x="4500000" y="1760400"/>
            <a:ext cx="3960000" cy="3960000"/>
          </a:xfrm>
        </p:spPr>
        <p:txBody>
          <a:bodyPr/>
          <a:lstStyle>
            <a:lvl1pPr marL="180000" indent="-180000">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8"/>
          <p:cNvSpPr>
            <a:spLocks noGrp="1"/>
          </p:cNvSpPr>
          <p:nvPr>
            <p:ph type="body" sz="quarter" idx="15"/>
          </p:nvPr>
        </p:nvSpPr>
        <p:spPr>
          <a:xfrm>
            <a:off x="309600" y="1760400"/>
            <a:ext cx="3960000" cy="3960000"/>
          </a:xfrm>
        </p:spPr>
        <p:txBody>
          <a:bodyPr/>
          <a:lstStyle>
            <a:lvl1pPr marL="0" indent="0">
              <a:buNone/>
              <a:defRPr sz="1400"/>
            </a:lvl1pPr>
          </a:lstStyle>
          <a:p>
            <a:pPr lvl="0"/>
            <a:r>
              <a:rPr lang="en-US" smtClean="0"/>
              <a:t>Click to edit Master text styles</a:t>
            </a:r>
          </a:p>
        </p:txBody>
      </p:sp>
      <p:sp>
        <p:nvSpPr>
          <p:cNvPr id="12" name="Slide Number Placeholder 11"/>
          <p:cNvSpPr>
            <a:spLocks noGrp="1"/>
          </p:cNvSpPr>
          <p:nvPr>
            <p:ph type="sldNum" sz="quarter" idx="16"/>
          </p:nvPr>
        </p:nvSpPr>
        <p:spPr/>
        <p:txBody>
          <a:bodyPr/>
          <a:lstStyle/>
          <a:p>
            <a:pPr>
              <a:defRPr/>
            </a:pPr>
            <a:fld id="{1748D8EB-9301-403A-889B-E8DDB32CFF4A}" type="slidenum">
              <a:rPr lang="en-GB" smtClean="0">
                <a:solidFill>
                  <a:srgbClr val="000000"/>
                </a:solidFill>
              </a:rPr>
              <a:pPr>
                <a:defRPr/>
              </a:pPr>
              <a:t>‹N›</a:t>
            </a:fld>
            <a:endParaRPr lang="en-GB" dirty="0">
              <a:solidFill>
                <a:srgbClr val="000000"/>
              </a:solidFill>
            </a:endParaRPr>
          </a:p>
        </p:txBody>
      </p:sp>
      <p:sp>
        <p:nvSpPr>
          <p:cNvPr id="8" name="Date Placeholder 7"/>
          <p:cNvSpPr>
            <a:spLocks noGrp="1"/>
          </p:cNvSpPr>
          <p:nvPr>
            <p:ph type="dt" sz="half" idx="17"/>
          </p:nvPr>
        </p:nvSpPr>
        <p:spPr/>
        <p:txBody>
          <a:bodyPr/>
          <a:lstStyle/>
          <a:p>
            <a:r>
              <a:rPr lang="en-US" dirty="0" smtClean="0">
                <a:solidFill>
                  <a:srgbClr val="000000"/>
                </a:solidFill>
              </a:rPr>
              <a:t>Author | 00 Month Year</a:t>
            </a:r>
            <a:endParaRPr lang="sv-SE">
              <a:solidFill>
                <a:srgbClr val="000000"/>
              </a:solidFill>
            </a:endParaRPr>
          </a:p>
        </p:txBody>
      </p:sp>
      <p:sp>
        <p:nvSpPr>
          <p:cNvPr id="11" name="Footer Placeholder 10"/>
          <p:cNvSpPr>
            <a:spLocks noGrp="1"/>
          </p:cNvSpPr>
          <p:nvPr>
            <p:ph type="ftr" sz="quarter" idx="18"/>
          </p:nvPr>
        </p:nvSpPr>
        <p:spPr/>
        <p:txBody>
          <a:bodyPr/>
          <a:lstStyle/>
          <a:p>
            <a:r>
              <a:rPr lang="en-GB" dirty="0" smtClean="0">
                <a:solidFill>
                  <a:srgbClr val="830051"/>
                </a:solidFill>
              </a:rPr>
              <a:t>Set area descriptor | Sub level 1</a:t>
            </a:r>
            <a:endParaRPr lang="sv-SE" dirty="0">
              <a:solidFill>
                <a:srgbClr val="830051"/>
              </a:solidFill>
            </a:endParaRPr>
          </a:p>
        </p:txBody>
      </p:sp>
    </p:spTree>
    <p:extLst>
      <p:ext uri="{BB962C8B-B14F-4D97-AF65-F5344CB8AC3E}">
        <p14:creationId xmlns:p14="http://schemas.microsoft.com/office/powerpoint/2010/main" val="350616070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2_Body and 2 righ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hasCustomPrompt="1"/>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smtClean="0"/>
              <a:t>Click to add Secondary title</a:t>
            </a:r>
            <a:endParaRPr lang="en-GB" dirty="0"/>
          </a:p>
        </p:txBody>
      </p:sp>
      <p:sp>
        <p:nvSpPr>
          <p:cNvPr id="10" name="Content Placeholder 9"/>
          <p:cNvSpPr>
            <a:spLocks noGrp="1"/>
          </p:cNvSpPr>
          <p:nvPr>
            <p:ph sz="quarter" idx="14"/>
          </p:nvPr>
        </p:nvSpPr>
        <p:spPr>
          <a:xfrm>
            <a:off x="4500000" y="1760400"/>
            <a:ext cx="3960000" cy="1872000"/>
          </a:xfrm>
        </p:spPr>
        <p:txBody>
          <a:bodyPr/>
          <a:lstStyle>
            <a:lvl1pPr marL="180000" indent="-180000">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8"/>
          <p:cNvSpPr>
            <a:spLocks noGrp="1"/>
          </p:cNvSpPr>
          <p:nvPr>
            <p:ph type="body" sz="quarter" idx="15"/>
          </p:nvPr>
        </p:nvSpPr>
        <p:spPr>
          <a:xfrm>
            <a:off x="309600" y="1760400"/>
            <a:ext cx="3960000" cy="3960000"/>
          </a:xfrm>
        </p:spPr>
        <p:txBody>
          <a:bodyPr/>
          <a:lstStyle>
            <a:lvl1pPr marL="0" indent="0">
              <a:buNone/>
              <a:defRPr sz="1400"/>
            </a:lvl1pPr>
          </a:lstStyle>
          <a:p>
            <a:pPr lvl="0"/>
            <a:r>
              <a:rPr lang="en-US" smtClean="0"/>
              <a:t>Click to edit Master text styles</a:t>
            </a:r>
          </a:p>
        </p:txBody>
      </p:sp>
      <p:sp>
        <p:nvSpPr>
          <p:cNvPr id="12" name="Content Placeholder 9"/>
          <p:cNvSpPr>
            <a:spLocks noGrp="1"/>
          </p:cNvSpPr>
          <p:nvPr>
            <p:ph sz="quarter" idx="16"/>
          </p:nvPr>
        </p:nvSpPr>
        <p:spPr>
          <a:xfrm>
            <a:off x="4502990" y="3848103"/>
            <a:ext cx="3960000" cy="1872000"/>
          </a:xfrm>
        </p:spPr>
        <p:txBody>
          <a:bodyPr/>
          <a:lstStyle>
            <a:lvl1pPr marL="180000" indent="-180000">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Slide Number Placeholder 12"/>
          <p:cNvSpPr>
            <a:spLocks noGrp="1"/>
          </p:cNvSpPr>
          <p:nvPr>
            <p:ph type="sldNum" sz="quarter" idx="17"/>
          </p:nvPr>
        </p:nvSpPr>
        <p:spPr/>
        <p:txBody>
          <a:bodyPr/>
          <a:lstStyle/>
          <a:p>
            <a:pPr>
              <a:defRPr/>
            </a:pPr>
            <a:fld id="{1748D8EB-9301-403A-889B-E8DDB32CFF4A}" type="slidenum">
              <a:rPr lang="en-GB" smtClean="0">
                <a:solidFill>
                  <a:srgbClr val="000000"/>
                </a:solidFill>
              </a:rPr>
              <a:pPr>
                <a:defRPr/>
              </a:pPr>
              <a:t>‹N›</a:t>
            </a:fld>
            <a:endParaRPr lang="en-GB" dirty="0">
              <a:solidFill>
                <a:srgbClr val="000000"/>
              </a:solidFill>
            </a:endParaRPr>
          </a:p>
        </p:txBody>
      </p:sp>
      <p:sp>
        <p:nvSpPr>
          <p:cNvPr id="8" name="Date Placeholder 7"/>
          <p:cNvSpPr>
            <a:spLocks noGrp="1"/>
          </p:cNvSpPr>
          <p:nvPr>
            <p:ph type="dt" sz="half" idx="18"/>
          </p:nvPr>
        </p:nvSpPr>
        <p:spPr/>
        <p:txBody>
          <a:bodyPr/>
          <a:lstStyle/>
          <a:p>
            <a:r>
              <a:rPr lang="en-US" dirty="0" smtClean="0">
                <a:solidFill>
                  <a:srgbClr val="000000"/>
                </a:solidFill>
              </a:rPr>
              <a:t>Author | 00 Month Year</a:t>
            </a:r>
            <a:endParaRPr lang="sv-SE">
              <a:solidFill>
                <a:srgbClr val="000000"/>
              </a:solidFill>
            </a:endParaRPr>
          </a:p>
        </p:txBody>
      </p:sp>
      <p:sp>
        <p:nvSpPr>
          <p:cNvPr id="11" name="Footer Placeholder 10"/>
          <p:cNvSpPr>
            <a:spLocks noGrp="1"/>
          </p:cNvSpPr>
          <p:nvPr>
            <p:ph type="ftr" sz="quarter" idx="19"/>
          </p:nvPr>
        </p:nvSpPr>
        <p:spPr/>
        <p:txBody>
          <a:bodyPr/>
          <a:lstStyle/>
          <a:p>
            <a:r>
              <a:rPr lang="en-GB" dirty="0" smtClean="0">
                <a:solidFill>
                  <a:srgbClr val="830051"/>
                </a:solidFill>
              </a:rPr>
              <a:t>Set area descriptor | Sub level 1</a:t>
            </a:r>
            <a:endParaRPr lang="sv-SE" dirty="0">
              <a:solidFill>
                <a:srgbClr val="830051"/>
              </a:solidFill>
            </a:endParaRPr>
          </a:p>
        </p:txBody>
      </p:sp>
    </p:spTree>
    <p:extLst>
      <p:ext uri="{BB962C8B-B14F-4D97-AF65-F5344CB8AC3E}">
        <p14:creationId xmlns:p14="http://schemas.microsoft.com/office/powerpoint/2010/main" val="822340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2_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hasCustomPrompt="1"/>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smtClean="0"/>
              <a:t>Click to add Secondary title</a:t>
            </a:r>
            <a:endParaRPr lang="en-GB" dirty="0"/>
          </a:p>
        </p:txBody>
      </p:sp>
      <p:sp>
        <p:nvSpPr>
          <p:cNvPr id="10" name="Content Placeholder 9"/>
          <p:cNvSpPr>
            <a:spLocks noGrp="1"/>
          </p:cNvSpPr>
          <p:nvPr>
            <p:ph sz="quarter" idx="14"/>
          </p:nvPr>
        </p:nvSpPr>
        <p:spPr>
          <a:xfrm>
            <a:off x="4500000" y="1760400"/>
            <a:ext cx="3960000" cy="3960000"/>
          </a:xfrm>
        </p:spPr>
        <p:txBody>
          <a:bodyPr/>
          <a:lstStyle>
            <a:lvl1pPr marL="180000" indent="-180000">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Content Placeholder 9"/>
          <p:cNvSpPr>
            <a:spLocks noGrp="1"/>
          </p:cNvSpPr>
          <p:nvPr>
            <p:ph sz="quarter" idx="15"/>
          </p:nvPr>
        </p:nvSpPr>
        <p:spPr>
          <a:xfrm>
            <a:off x="309600" y="1760400"/>
            <a:ext cx="3960000" cy="3960000"/>
          </a:xfrm>
        </p:spPr>
        <p:txBody>
          <a:bodyPr/>
          <a:lstStyle>
            <a:lvl1pPr marL="180000" indent="-180000">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16"/>
          </p:nvPr>
        </p:nvSpPr>
        <p:spPr/>
        <p:txBody>
          <a:bodyPr/>
          <a:lstStyle/>
          <a:p>
            <a:pPr>
              <a:defRPr/>
            </a:pPr>
            <a:fld id="{1748D8EB-9301-403A-889B-E8DDB32CFF4A}" type="slidenum">
              <a:rPr lang="en-GB" smtClean="0">
                <a:solidFill>
                  <a:srgbClr val="000000"/>
                </a:solidFill>
              </a:rPr>
              <a:pPr>
                <a:defRPr/>
              </a:pPr>
              <a:t>‹N›</a:t>
            </a:fld>
            <a:endParaRPr lang="en-GB" dirty="0">
              <a:solidFill>
                <a:srgbClr val="000000"/>
              </a:solidFill>
            </a:endParaRPr>
          </a:p>
        </p:txBody>
      </p:sp>
      <p:sp>
        <p:nvSpPr>
          <p:cNvPr id="8" name="Date Placeholder 7"/>
          <p:cNvSpPr>
            <a:spLocks noGrp="1"/>
          </p:cNvSpPr>
          <p:nvPr>
            <p:ph type="dt" sz="half" idx="17"/>
          </p:nvPr>
        </p:nvSpPr>
        <p:spPr/>
        <p:txBody>
          <a:bodyPr/>
          <a:lstStyle/>
          <a:p>
            <a:r>
              <a:rPr lang="en-US" dirty="0" smtClean="0">
                <a:solidFill>
                  <a:srgbClr val="000000"/>
                </a:solidFill>
              </a:rPr>
              <a:t>Author | 00 Month Year</a:t>
            </a:r>
            <a:endParaRPr lang="sv-SE">
              <a:solidFill>
                <a:srgbClr val="000000"/>
              </a:solidFill>
            </a:endParaRPr>
          </a:p>
        </p:txBody>
      </p:sp>
      <p:sp>
        <p:nvSpPr>
          <p:cNvPr id="11" name="Footer Placeholder 10"/>
          <p:cNvSpPr>
            <a:spLocks noGrp="1"/>
          </p:cNvSpPr>
          <p:nvPr>
            <p:ph type="ftr" sz="quarter" idx="18"/>
          </p:nvPr>
        </p:nvSpPr>
        <p:spPr/>
        <p:txBody>
          <a:bodyPr/>
          <a:lstStyle/>
          <a:p>
            <a:r>
              <a:rPr lang="en-GB" dirty="0" smtClean="0">
                <a:solidFill>
                  <a:srgbClr val="830051"/>
                </a:solidFill>
              </a:rPr>
              <a:t>Set area descriptor | Sub level 1</a:t>
            </a:r>
            <a:endParaRPr lang="sv-SE" dirty="0">
              <a:solidFill>
                <a:srgbClr val="830051"/>
              </a:solidFill>
            </a:endParaRPr>
          </a:p>
        </p:txBody>
      </p:sp>
    </p:spTree>
    <p:extLst>
      <p:ext uri="{BB962C8B-B14F-4D97-AF65-F5344CB8AC3E}">
        <p14:creationId xmlns:p14="http://schemas.microsoft.com/office/powerpoint/2010/main" val="293417345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2_3 Content">
    <p:spTree>
      <p:nvGrpSpPr>
        <p:cNvPr id="1" name=""/>
        <p:cNvGrpSpPr/>
        <p:nvPr/>
      </p:nvGrpSpPr>
      <p:grpSpPr>
        <a:xfrm>
          <a:off x="0" y="0"/>
          <a:ext cx="0" cy="0"/>
          <a:chOff x="0" y="0"/>
          <a:chExt cx="0" cy="0"/>
        </a:xfrm>
      </p:grpSpPr>
      <p:sp>
        <p:nvSpPr>
          <p:cNvPr id="9" name="Title 1"/>
          <p:cNvSpPr>
            <a:spLocks noGrp="1"/>
          </p:cNvSpPr>
          <p:nvPr>
            <p:ph type="title"/>
          </p:nvPr>
        </p:nvSpPr>
        <p:spPr>
          <a:xfrm>
            <a:off x="309600" y="274638"/>
            <a:ext cx="8415338" cy="511200"/>
          </a:xfrm>
        </p:spPr>
        <p:txBody>
          <a:bodyPr/>
          <a:lstStyle/>
          <a:p>
            <a:r>
              <a:rPr lang="en-US" smtClean="0"/>
              <a:t>Click to edit Master title style</a:t>
            </a:r>
            <a:endParaRPr lang="en-GB" dirty="0"/>
          </a:p>
        </p:txBody>
      </p:sp>
      <p:sp>
        <p:nvSpPr>
          <p:cNvPr id="10" name="Text Placeholder 6"/>
          <p:cNvSpPr>
            <a:spLocks noGrp="1"/>
          </p:cNvSpPr>
          <p:nvPr>
            <p:ph type="body" sz="quarter" idx="13" hasCustomPrompt="1"/>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smtClean="0"/>
              <a:t>Click to add Secondary title</a:t>
            </a:r>
            <a:endParaRPr lang="en-GB" dirty="0"/>
          </a:p>
        </p:txBody>
      </p:sp>
      <p:sp>
        <p:nvSpPr>
          <p:cNvPr id="13" name="Content Placeholder 12"/>
          <p:cNvSpPr>
            <a:spLocks noGrp="1"/>
          </p:cNvSpPr>
          <p:nvPr>
            <p:ph sz="quarter" idx="14"/>
          </p:nvPr>
        </p:nvSpPr>
        <p:spPr>
          <a:xfrm>
            <a:off x="313200" y="1760400"/>
            <a:ext cx="2674800" cy="3960000"/>
          </a:xfrm>
        </p:spPr>
        <p:txBody>
          <a:bodyPr/>
          <a:lstStyle>
            <a:lvl1pPr>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Content Placeholder 16"/>
          <p:cNvSpPr>
            <a:spLocks noGrp="1"/>
          </p:cNvSpPr>
          <p:nvPr>
            <p:ph sz="quarter" idx="15"/>
          </p:nvPr>
        </p:nvSpPr>
        <p:spPr>
          <a:xfrm>
            <a:off x="3268800" y="1760400"/>
            <a:ext cx="2674800" cy="3960000"/>
          </a:xfrm>
        </p:spPr>
        <p:txBody>
          <a:bodyPr/>
          <a:lstStyle>
            <a:lvl1pPr>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Content Placeholder 18"/>
          <p:cNvSpPr>
            <a:spLocks noGrp="1"/>
          </p:cNvSpPr>
          <p:nvPr>
            <p:ph sz="quarter" idx="16"/>
          </p:nvPr>
        </p:nvSpPr>
        <p:spPr>
          <a:xfrm>
            <a:off x="6220800" y="1760400"/>
            <a:ext cx="2674800" cy="3960000"/>
          </a:xfrm>
        </p:spPr>
        <p:txBody>
          <a:bodyPr/>
          <a:lstStyle>
            <a:lvl1pPr>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Slide Number Placeholder 10"/>
          <p:cNvSpPr>
            <a:spLocks noGrp="1"/>
          </p:cNvSpPr>
          <p:nvPr>
            <p:ph type="sldNum" sz="quarter" idx="17"/>
          </p:nvPr>
        </p:nvSpPr>
        <p:spPr/>
        <p:txBody>
          <a:bodyPr/>
          <a:lstStyle/>
          <a:p>
            <a:pPr>
              <a:defRPr/>
            </a:pPr>
            <a:fld id="{1748D8EB-9301-403A-889B-E8DDB32CFF4A}" type="slidenum">
              <a:rPr lang="en-GB" smtClean="0">
                <a:solidFill>
                  <a:srgbClr val="000000"/>
                </a:solidFill>
              </a:rPr>
              <a:pPr>
                <a:defRPr/>
              </a:pPr>
              <a:t>‹N›</a:t>
            </a:fld>
            <a:endParaRPr lang="en-GB" dirty="0">
              <a:solidFill>
                <a:srgbClr val="000000"/>
              </a:solidFill>
            </a:endParaRPr>
          </a:p>
        </p:txBody>
      </p:sp>
      <p:sp>
        <p:nvSpPr>
          <p:cNvPr id="8" name="Date Placeholder 7"/>
          <p:cNvSpPr>
            <a:spLocks noGrp="1"/>
          </p:cNvSpPr>
          <p:nvPr>
            <p:ph type="dt" sz="half" idx="18"/>
          </p:nvPr>
        </p:nvSpPr>
        <p:spPr/>
        <p:txBody>
          <a:bodyPr/>
          <a:lstStyle/>
          <a:p>
            <a:r>
              <a:rPr lang="en-US" dirty="0" smtClean="0">
                <a:solidFill>
                  <a:srgbClr val="000000"/>
                </a:solidFill>
              </a:rPr>
              <a:t>Author | 00 Month Year</a:t>
            </a:r>
            <a:endParaRPr lang="sv-SE">
              <a:solidFill>
                <a:srgbClr val="000000"/>
              </a:solidFill>
            </a:endParaRPr>
          </a:p>
        </p:txBody>
      </p:sp>
      <p:sp>
        <p:nvSpPr>
          <p:cNvPr id="12" name="Footer Placeholder 11"/>
          <p:cNvSpPr>
            <a:spLocks noGrp="1"/>
          </p:cNvSpPr>
          <p:nvPr>
            <p:ph type="ftr" sz="quarter" idx="19"/>
          </p:nvPr>
        </p:nvSpPr>
        <p:spPr/>
        <p:txBody>
          <a:bodyPr/>
          <a:lstStyle/>
          <a:p>
            <a:r>
              <a:rPr lang="en-GB" dirty="0" smtClean="0">
                <a:solidFill>
                  <a:srgbClr val="830051"/>
                </a:solidFill>
              </a:rPr>
              <a:t>Set area descriptor | Sub level 1</a:t>
            </a:r>
            <a:endParaRPr lang="sv-SE" dirty="0">
              <a:solidFill>
                <a:srgbClr val="830051"/>
              </a:solidFill>
            </a:endParaRPr>
          </a:p>
        </p:txBody>
      </p:sp>
    </p:spTree>
    <p:extLst>
      <p:ext uri="{BB962C8B-B14F-4D97-AF65-F5344CB8AC3E}">
        <p14:creationId xmlns:p14="http://schemas.microsoft.com/office/powerpoint/2010/main" val="22831608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2_Body and Content">
    <p:spTree>
      <p:nvGrpSpPr>
        <p:cNvPr id="1" name=""/>
        <p:cNvGrpSpPr/>
        <p:nvPr/>
      </p:nvGrpSpPr>
      <p:grpSpPr>
        <a:xfrm>
          <a:off x="0" y="0"/>
          <a:ext cx="0" cy="0"/>
          <a:chOff x="0" y="0"/>
          <a:chExt cx="0" cy="0"/>
        </a:xfrm>
      </p:grpSpPr>
      <p:sp>
        <p:nvSpPr>
          <p:cNvPr id="9" name="Title 1"/>
          <p:cNvSpPr>
            <a:spLocks noGrp="1"/>
          </p:cNvSpPr>
          <p:nvPr>
            <p:ph type="title"/>
          </p:nvPr>
        </p:nvSpPr>
        <p:spPr>
          <a:xfrm>
            <a:off x="309600" y="274638"/>
            <a:ext cx="8415338" cy="511200"/>
          </a:xfrm>
        </p:spPr>
        <p:txBody>
          <a:bodyPr/>
          <a:lstStyle/>
          <a:p>
            <a:r>
              <a:rPr lang="en-US" smtClean="0"/>
              <a:t>Click to edit Master title style</a:t>
            </a:r>
            <a:endParaRPr lang="en-GB" dirty="0"/>
          </a:p>
        </p:txBody>
      </p:sp>
      <p:sp>
        <p:nvSpPr>
          <p:cNvPr id="10" name="Text Placeholder 6"/>
          <p:cNvSpPr>
            <a:spLocks noGrp="1"/>
          </p:cNvSpPr>
          <p:nvPr>
            <p:ph type="body" sz="quarter" idx="13" hasCustomPrompt="1"/>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smtClean="0"/>
              <a:t>Click to add Secondary title</a:t>
            </a:r>
            <a:endParaRPr lang="en-GB" dirty="0"/>
          </a:p>
        </p:txBody>
      </p:sp>
      <p:sp>
        <p:nvSpPr>
          <p:cNvPr id="13" name="Content Placeholder 12"/>
          <p:cNvSpPr>
            <a:spLocks noGrp="1"/>
          </p:cNvSpPr>
          <p:nvPr>
            <p:ph sz="quarter" idx="14"/>
          </p:nvPr>
        </p:nvSpPr>
        <p:spPr>
          <a:xfrm>
            <a:off x="313200" y="3714752"/>
            <a:ext cx="6706800" cy="2005648"/>
          </a:xfrm>
        </p:spPr>
        <p:txBody>
          <a:bodyPr/>
          <a:lstStyle>
            <a:lvl1pPr>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ext Placeholder 8"/>
          <p:cNvSpPr>
            <a:spLocks noGrp="1"/>
          </p:cNvSpPr>
          <p:nvPr>
            <p:ph type="body" sz="quarter" idx="17"/>
          </p:nvPr>
        </p:nvSpPr>
        <p:spPr>
          <a:xfrm>
            <a:off x="309600" y="1760400"/>
            <a:ext cx="6706800" cy="1811476"/>
          </a:xfrm>
        </p:spPr>
        <p:txBody>
          <a:bodyPr/>
          <a:lstStyle>
            <a:lvl1pPr marL="0" indent="0">
              <a:buNone/>
              <a:defRPr sz="1800" b="0">
                <a:solidFill>
                  <a:schemeClr val="tx1"/>
                </a:solidFill>
                <a:latin typeface="Arial" pitchFamily="34" charset="0"/>
                <a:cs typeface="Arial" pitchFamily="34" charset="0"/>
              </a:defRPr>
            </a:lvl1pPr>
          </a:lstStyle>
          <a:p>
            <a:pPr lvl="0"/>
            <a:r>
              <a:rPr lang="en-US" smtClean="0"/>
              <a:t>Click to edit Master text styles</a:t>
            </a:r>
          </a:p>
        </p:txBody>
      </p:sp>
      <p:sp>
        <p:nvSpPr>
          <p:cNvPr id="14" name="Slide Number Placeholder 13"/>
          <p:cNvSpPr>
            <a:spLocks noGrp="1"/>
          </p:cNvSpPr>
          <p:nvPr>
            <p:ph type="sldNum" sz="quarter" idx="18"/>
          </p:nvPr>
        </p:nvSpPr>
        <p:spPr/>
        <p:txBody>
          <a:bodyPr/>
          <a:lstStyle/>
          <a:p>
            <a:pPr>
              <a:defRPr/>
            </a:pPr>
            <a:fld id="{1748D8EB-9301-403A-889B-E8DDB32CFF4A}" type="slidenum">
              <a:rPr lang="en-GB" smtClean="0">
                <a:solidFill>
                  <a:srgbClr val="000000"/>
                </a:solidFill>
              </a:rPr>
              <a:pPr>
                <a:defRPr/>
              </a:pPr>
              <a:t>‹N›</a:t>
            </a:fld>
            <a:endParaRPr lang="en-GB" dirty="0">
              <a:solidFill>
                <a:srgbClr val="000000"/>
              </a:solidFill>
            </a:endParaRPr>
          </a:p>
        </p:txBody>
      </p:sp>
      <p:sp>
        <p:nvSpPr>
          <p:cNvPr id="7" name="Date Placeholder 6"/>
          <p:cNvSpPr>
            <a:spLocks noGrp="1"/>
          </p:cNvSpPr>
          <p:nvPr>
            <p:ph type="dt" sz="half" idx="19"/>
          </p:nvPr>
        </p:nvSpPr>
        <p:spPr/>
        <p:txBody>
          <a:bodyPr/>
          <a:lstStyle/>
          <a:p>
            <a:r>
              <a:rPr lang="en-US" dirty="0" smtClean="0">
                <a:solidFill>
                  <a:srgbClr val="000000"/>
                </a:solidFill>
              </a:rPr>
              <a:t>Author | 00 Month Year</a:t>
            </a:r>
            <a:endParaRPr lang="sv-SE">
              <a:solidFill>
                <a:srgbClr val="000000"/>
              </a:solidFill>
            </a:endParaRPr>
          </a:p>
        </p:txBody>
      </p:sp>
      <p:sp>
        <p:nvSpPr>
          <p:cNvPr id="8" name="Footer Placeholder 7"/>
          <p:cNvSpPr>
            <a:spLocks noGrp="1"/>
          </p:cNvSpPr>
          <p:nvPr>
            <p:ph type="ftr" sz="quarter" idx="20"/>
          </p:nvPr>
        </p:nvSpPr>
        <p:spPr/>
        <p:txBody>
          <a:bodyPr/>
          <a:lstStyle/>
          <a:p>
            <a:r>
              <a:rPr lang="en-GB" dirty="0" smtClean="0">
                <a:solidFill>
                  <a:srgbClr val="830051"/>
                </a:solidFill>
              </a:rPr>
              <a:t>Set area descriptor | Sub level 1</a:t>
            </a:r>
            <a:endParaRPr lang="sv-SE" dirty="0">
              <a:solidFill>
                <a:srgbClr val="830051"/>
              </a:solidFill>
            </a:endParaRPr>
          </a:p>
        </p:txBody>
      </p:sp>
    </p:spTree>
    <p:extLst>
      <p:ext uri="{BB962C8B-B14F-4D97-AF65-F5344CB8AC3E}">
        <p14:creationId xmlns:p14="http://schemas.microsoft.com/office/powerpoint/2010/main" val="60746534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2_Body and 2 Content">
    <p:spTree>
      <p:nvGrpSpPr>
        <p:cNvPr id="1" name=""/>
        <p:cNvGrpSpPr/>
        <p:nvPr/>
      </p:nvGrpSpPr>
      <p:grpSpPr>
        <a:xfrm>
          <a:off x="0" y="0"/>
          <a:ext cx="0" cy="0"/>
          <a:chOff x="0" y="0"/>
          <a:chExt cx="0" cy="0"/>
        </a:xfrm>
      </p:grpSpPr>
      <p:sp>
        <p:nvSpPr>
          <p:cNvPr id="9" name="Title 1"/>
          <p:cNvSpPr>
            <a:spLocks noGrp="1"/>
          </p:cNvSpPr>
          <p:nvPr>
            <p:ph type="title"/>
          </p:nvPr>
        </p:nvSpPr>
        <p:spPr>
          <a:xfrm>
            <a:off x="309600" y="274638"/>
            <a:ext cx="8415338" cy="511200"/>
          </a:xfrm>
        </p:spPr>
        <p:txBody>
          <a:bodyPr/>
          <a:lstStyle/>
          <a:p>
            <a:r>
              <a:rPr lang="en-US" smtClean="0"/>
              <a:t>Click to edit Master title style</a:t>
            </a:r>
            <a:endParaRPr lang="en-GB" dirty="0"/>
          </a:p>
        </p:txBody>
      </p:sp>
      <p:sp>
        <p:nvSpPr>
          <p:cNvPr id="10" name="Text Placeholder 6"/>
          <p:cNvSpPr>
            <a:spLocks noGrp="1"/>
          </p:cNvSpPr>
          <p:nvPr>
            <p:ph type="body" sz="quarter" idx="13" hasCustomPrompt="1"/>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smtClean="0"/>
              <a:t>Click to add Secondary title</a:t>
            </a:r>
            <a:endParaRPr lang="en-GB" dirty="0"/>
          </a:p>
        </p:txBody>
      </p:sp>
      <p:sp>
        <p:nvSpPr>
          <p:cNvPr id="13" name="Content Placeholder 12"/>
          <p:cNvSpPr>
            <a:spLocks noGrp="1"/>
          </p:cNvSpPr>
          <p:nvPr>
            <p:ph sz="quarter" idx="14"/>
          </p:nvPr>
        </p:nvSpPr>
        <p:spPr>
          <a:xfrm>
            <a:off x="313200" y="3714752"/>
            <a:ext cx="3960000" cy="2005648"/>
          </a:xfrm>
        </p:spPr>
        <p:txBody>
          <a:bodyPr/>
          <a:lstStyle>
            <a:lvl1pPr>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Content Placeholder 18"/>
          <p:cNvSpPr>
            <a:spLocks noGrp="1"/>
          </p:cNvSpPr>
          <p:nvPr>
            <p:ph sz="quarter" idx="16"/>
          </p:nvPr>
        </p:nvSpPr>
        <p:spPr>
          <a:xfrm>
            <a:off x="4643438" y="3714752"/>
            <a:ext cx="3960000" cy="2005648"/>
          </a:xfrm>
        </p:spPr>
        <p:txBody>
          <a:bodyPr/>
          <a:lstStyle>
            <a:lvl1pPr>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ext Placeholder 8"/>
          <p:cNvSpPr>
            <a:spLocks noGrp="1"/>
          </p:cNvSpPr>
          <p:nvPr>
            <p:ph type="body" sz="quarter" idx="17"/>
          </p:nvPr>
        </p:nvSpPr>
        <p:spPr>
          <a:xfrm>
            <a:off x="309600" y="1760400"/>
            <a:ext cx="6706800" cy="1811476"/>
          </a:xfrm>
        </p:spPr>
        <p:txBody>
          <a:bodyPr/>
          <a:lstStyle>
            <a:lvl1pPr marL="0" indent="0">
              <a:buNone/>
              <a:defRPr sz="1800" b="0">
                <a:solidFill>
                  <a:schemeClr val="tx1"/>
                </a:solidFill>
                <a:latin typeface="Arial" pitchFamily="34" charset="0"/>
                <a:cs typeface="Arial" pitchFamily="34" charset="0"/>
              </a:defRPr>
            </a:lvl1pPr>
          </a:lstStyle>
          <a:p>
            <a:pPr lvl="0"/>
            <a:r>
              <a:rPr lang="en-US" smtClean="0"/>
              <a:t>Click to edit Master text styles</a:t>
            </a:r>
          </a:p>
        </p:txBody>
      </p:sp>
      <p:sp>
        <p:nvSpPr>
          <p:cNvPr id="14" name="Slide Number Placeholder 13"/>
          <p:cNvSpPr>
            <a:spLocks noGrp="1"/>
          </p:cNvSpPr>
          <p:nvPr>
            <p:ph type="sldNum" sz="quarter" idx="18"/>
          </p:nvPr>
        </p:nvSpPr>
        <p:spPr/>
        <p:txBody>
          <a:bodyPr/>
          <a:lstStyle/>
          <a:p>
            <a:pPr>
              <a:defRPr/>
            </a:pPr>
            <a:fld id="{1748D8EB-9301-403A-889B-E8DDB32CFF4A}" type="slidenum">
              <a:rPr lang="en-GB" smtClean="0">
                <a:solidFill>
                  <a:srgbClr val="000000"/>
                </a:solidFill>
              </a:rPr>
              <a:pPr>
                <a:defRPr/>
              </a:pPr>
              <a:t>‹N›</a:t>
            </a:fld>
            <a:endParaRPr lang="en-GB" dirty="0">
              <a:solidFill>
                <a:srgbClr val="000000"/>
              </a:solidFill>
            </a:endParaRPr>
          </a:p>
        </p:txBody>
      </p:sp>
      <p:sp>
        <p:nvSpPr>
          <p:cNvPr id="8" name="Date Placeholder 7"/>
          <p:cNvSpPr>
            <a:spLocks noGrp="1"/>
          </p:cNvSpPr>
          <p:nvPr>
            <p:ph type="dt" sz="half" idx="19"/>
          </p:nvPr>
        </p:nvSpPr>
        <p:spPr/>
        <p:txBody>
          <a:bodyPr/>
          <a:lstStyle/>
          <a:p>
            <a:r>
              <a:rPr lang="en-US" dirty="0" smtClean="0">
                <a:solidFill>
                  <a:srgbClr val="000000"/>
                </a:solidFill>
              </a:rPr>
              <a:t>Author | 00 Month Year</a:t>
            </a:r>
            <a:endParaRPr lang="sv-SE">
              <a:solidFill>
                <a:srgbClr val="000000"/>
              </a:solidFill>
            </a:endParaRPr>
          </a:p>
        </p:txBody>
      </p:sp>
      <p:sp>
        <p:nvSpPr>
          <p:cNvPr id="12" name="Footer Placeholder 11"/>
          <p:cNvSpPr>
            <a:spLocks noGrp="1"/>
          </p:cNvSpPr>
          <p:nvPr>
            <p:ph type="ftr" sz="quarter" idx="20"/>
          </p:nvPr>
        </p:nvSpPr>
        <p:spPr/>
        <p:txBody>
          <a:bodyPr/>
          <a:lstStyle/>
          <a:p>
            <a:r>
              <a:rPr lang="en-GB" dirty="0" smtClean="0">
                <a:solidFill>
                  <a:srgbClr val="830051"/>
                </a:solidFill>
              </a:rPr>
              <a:t>Set area descriptor | Sub level 1</a:t>
            </a:r>
            <a:endParaRPr lang="sv-SE" dirty="0">
              <a:solidFill>
                <a:srgbClr val="830051"/>
              </a:solidFill>
            </a:endParaRPr>
          </a:p>
        </p:txBody>
      </p:sp>
    </p:spTree>
    <p:extLst>
      <p:ext uri="{BB962C8B-B14F-4D97-AF65-F5344CB8AC3E}">
        <p14:creationId xmlns:p14="http://schemas.microsoft.com/office/powerpoint/2010/main" val="1057543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D984E354-94DA-4257-AE3E-5249CEEF7158}" type="datetime1">
              <a:rPr lang="de-DE" altLang="it-IT"/>
              <a:pPr>
                <a:defRPr/>
              </a:pPr>
              <a:t>21.06.2016</a:t>
            </a:fld>
            <a:endParaRPr lang="de-DE" altLang="it-IT"/>
          </a:p>
        </p:txBody>
      </p:sp>
      <p:sp>
        <p:nvSpPr>
          <p:cNvPr id="5" name="Fußzeilenplatzhalter 4"/>
          <p:cNvSpPr>
            <a:spLocks noGrp="1"/>
          </p:cNvSpPr>
          <p:nvPr>
            <p:ph type="ftr" sz="quarter" idx="11"/>
          </p:nvPr>
        </p:nvSpPr>
        <p:spPr/>
        <p:txBody>
          <a:bodyPr/>
          <a:lstStyle>
            <a:lvl1pPr>
              <a:defRPr/>
            </a:lvl1pPr>
          </a:lstStyle>
          <a:p>
            <a:pPr>
              <a:defRPr/>
            </a:pPr>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lvl1pPr>
              <a:defRPr/>
            </a:lvl1pPr>
          </a:lstStyle>
          <a:p>
            <a:pPr>
              <a:defRPr/>
            </a:pPr>
            <a:fld id="{E701C0C8-D7F7-4CDD-9633-D9BD7D4311B0}" type="slidenum">
              <a:rPr lang="de-DE" altLang="it-IT"/>
              <a:pPr>
                <a:defRPr/>
              </a:pPr>
              <a:t>‹N›</a:t>
            </a:fld>
            <a:endParaRPr lang="de-DE" altLang="it-IT"/>
          </a:p>
        </p:txBody>
      </p:sp>
    </p:spTree>
    <p:extLst>
      <p:ext uri="{BB962C8B-B14F-4D97-AF65-F5344CB8AC3E}">
        <p14:creationId xmlns:p14="http://schemas.microsoft.com/office/powerpoint/2010/main" val="273382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2_Body and 3 Content">
    <p:spTree>
      <p:nvGrpSpPr>
        <p:cNvPr id="1" name=""/>
        <p:cNvGrpSpPr/>
        <p:nvPr/>
      </p:nvGrpSpPr>
      <p:grpSpPr>
        <a:xfrm>
          <a:off x="0" y="0"/>
          <a:ext cx="0" cy="0"/>
          <a:chOff x="0" y="0"/>
          <a:chExt cx="0" cy="0"/>
        </a:xfrm>
      </p:grpSpPr>
      <p:sp>
        <p:nvSpPr>
          <p:cNvPr id="9" name="Title 1"/>
          <p:cNvSpPr>
            <a:spLocks noGrp="1"/>
          </p:cNvSpPr>
          <p:nvPr>
            <p:ph type="title"/>
          </p:nvPr>
        </p:nvSpPr>
        <p:spPr>
          <a:xfrm>
            <a:off x="309600" y="274638"/>
            <a:ext cx="8415338" cy="511200"/>
          </a:xfrm>
        </p:spPr>
        <p:txBody>
          <a:bodyPr/>
          <a:lstStyle/>
          <a:p>
            <a:r>
              <a:rPr lang="en-US" smtClean="0"/>
              <a:t>Click to edit Master title style</a:t>
            </a:r>
            <a:endParaRPr lang="en-GB" dirty="0"/>
          </a:p>
        </p:txBody>
      </p:sp>
      <p:sp>
        <p:nvSpPr>
          <p:cNvPr id="10" name="Text Placeholder 6"/>
          <p:cNvSpPr>
            <a:spLocks noGrp="1"/>
          </p:cNvSpPr>
          <p:nvPr>
            <p:ph type="body" sz="quarter" idx="13" hasCustomPrompt="1"/>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smtClean="0"/>
              <a:t>Click to add Secondary title</a:t>
            </a:r>
            <a:endParaRPr lang="en-GB" dirty="0"/>
          </a:p>
        </p:txBody>
      </p:sp>
      <p:sp>
        <p:nvSpPr>
          <p:cNvPr id="13" name="Content Placeholder 12"/>
          <p:cNvSpPr>
            <a:spLocks noGrp="1"/>
          </p:cNvSpPr>
          <p:nvPr>
            <p:ph sz="quarter" idx="14"/>
          </p:nvPr>
        </p:nvSpPr>
        <p:spPr>
          <a:xfrm>
            <a:off x="313200" y="3714752"/>
            <a:ext cx="2674800" cy="2005648"/>
          </a:xfrm>
        </p:spPr>
        <p:txBody>
          <a:bodyPr/>
          <a:lstStyle>
            <a:lvl1pPr>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Content Placeholder 16"/>
          <p:cNvSpPr>
            <a:spLocks noGrp="1"/>
          </p:cNvSpPr>
          <p:nvPr>
            <p:ph sz="quarter" idx="15"/>
          </p:nvPr>
        </p:nvSpPr>
        <p:spPr>
          <a:xfrm>
            <a:off x="3268800" y="3714752"/>
            <a:ext cx="2674800" cy="2005648"/>
          </a:xfrm>
        </p:spPr>
        <p:txBody>
          <a:bodyPr/>
          <a:lstStyle>
            <a:lvl1pPr>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Content Placeholder 18"/>
          <p:cNvSpPr>
            <a:spLocks noGrp="1"/>
          </p:cNvSpPr>
          <p:nvPr>
            <p:ph sz="quarter" idx="16"/>
          </p:nvPr>
        </p:nvSpPr>
        <p:spPr>
          <a:xfrm>
            <a:off x="6220800" y="3714752"/>
            <a:ext cx="2674800" cy="2005648"/>
          </a:xfrm>
        </p:spPr>
        <p:txBody>
          <a:bodyPr/>
          <a:lstStyle>
            <a:lvl1pPr>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ext Placeholder 8"/>
          <p:cNvSpPr>
            <a:spLocks noGrp="1"/>
          </p:cNvSpPr>
          <p:nvPr>
            <p:ph type="body" sz="quarter" idx="17"/>
          </p:nvPr>
        </p:nvSpPr>
        <p:spPr>
          <a:xfrm>
            <a:off x="309600" y="1760400"/>
            <a:ext cx="6706800" cy="1811476"/>
          </a:xfrm>
        </p:spPr>
        <p:txBody>
          <a:bodyPr/>
          <a:lstStyle>
            <a:lvl1pPr marL="0" indent="0">
              <a:buNone/>
              <a:defRPr sz="1800" b="0">
                <a:solidFill>
                  <a:schemeClr val="tx1"/>
                </a:solidFill>
                <a:latin typeface="Arial" pitchFamily="34" charset="0"/>
                <a:cs typeface="Arial" pitchFamily="34" charset="0"/>
              </a:defRPr>
            </a:lvl1pPr>
          </a:lstStyle>
          <a:p>
            <a:pPr lvl="0"/>
            <a:r>
              <a:rPr lang="en-US" smtClean="0"/>
              <a:t>Click to edit Master text styles</a:t>
            </a:r>
          </a:p>
        </p:txBody>
      </p:sp>
      <p:sp>
        <p:nvSpPr>
          <p:cNvPr id="16" name="Date Placeholder 15"/>
          <p:cNvSpPr>
            <a:spLocks noGrp="1"/>
          </p:cNvSpPr>
          <p:nvPr>
            <p:ph type="dt" sz="half" idx="18"/>
          </p:nvPr>
        </p:nvSpPr>
        <p:spPr/>
        <p:txBody>
          <a:bodyPr/>
          <a:lstStyle/>
          <a:p>
            <a:r>
              <a:rPr lang="en-US" dirty="0" smtClean="0">
                <a:solidFill>
                  <a:srgbClr val="000000"/>
                </a:solidFill>
              </a:rPr>
              <a:t>Author | 00 Month Year</a:t>
            </a:r>
            <a:endParaRPr lang="sv-SE">
              <a:solidFill>
                <a:srgbClr val="000000"/>
              </a:solidFill>
            </a:endParaRPr>
          </a:p>
        </p:txBody>
      </p:sp>
      <p:sp>
        <p:nvSpPr>
          <p:cNvPr id="18" name="Slide Number Placeholder 17"/>
          <p:cNvSpPr>
            <a:spLocks noGrp="1"/>
          </p:cNvSpPr>
          <p:nvPr>
            <p:ph type="sldNum" sz="quarter" idx="19"/>
          </p:nvPr>
        </p:nvSpPr>
        <p:spPr/>
        <p:txBody>
          <a:bodyPr/>
          <a:lstStyle/>
          <a:p>
            <a:pPr>
              <a:defRPr/>
            </a:pPr>
            <a:fld id="{1748D8EB-9301-403A-889B-E8DDB32CFF4A}" type="slidenum">
              <a:rPr lang="en-GB" smtClean="0">
                <a:solidFill>
                  <a:srgbClr val="000000"/>
                </a:solidFill>
              </a:rPr>
              <a:pPr>
                <a:defRPr/>
              </a:pPr>
              <a:t>‹N›</a:t>
            </a:fld>
            <a:endParaRPr lang="en-GB" dirty="0">
              <a:solidFill>
                <a:srgbClr val="000000"/>
              </a:solidFill>
            </a:endParaRPr>
          </a:p>
        </p:txBody>
      </p:sp>
      <p:sp>
        <p:nvSpPr>
          <p:cNvPr id="20" name="Footer Placeholder 19"/>
          <p:cNvSpPr>
            <a:spLocks noGrp="1"/>
          </p:cNvSpPr>
          <p:nvPr>
            <p:ph type="ftr" sz="quarter" idx="20"/>
          </p:nvPr>
        </p:nvSpPr>
        <p:spPr/>
        <p:txBody>
          <a:bodyPr/>
          <a:lstStyle/>
          <a:p>
            <a:r>
              <a:rPr lang="en-GB" dirty="0" smtClean="0">
                <a:solidFill>
                  <a:srgbClr val="830051"/>
                </a:solidFill>
              </a:rPr>
              <a:t>Set area descriptor | Sub level 1</a:t>
            </a:r>
            <a:endParaRPr lang="sv-SE" dirty="0">
              <a:solidFill>
                <a:srgbClr val="830051"/>
              </a:solidFill>
            </a:endParaRPr>
          </a:p>
        </p:txBody>
      </p:sp>
    </p:spTree>
    <p:extLst>
      <p:ext uri="{BB962C8B-B14F-4D97-AF65-F5344CB8AC3E}">
        <p14:creationId xmlns:p14="http://schemas.microsoft.com/office/powerpoint/2010/main" val="177470876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2_Body and right Picture">
    <p:spTree>
      <p:nvGrpSpPr>
        <p:cNvPr id="1" name=""/>
        <p:cNvGrpSpPr/>
        <p:nvPr/>
      </p:nvGrpSpPr>
      <p:grpSpPr>
        <a:xfrm>
          <a:off x="0" y="0"/>
          <a:ext cx="0" cy="0"/>
          <a:chOff x="0" y="0"/>
          <a:chExt cx="0" cy="0"/>
        </a:xfrm>
      </p:grpSpPr>
      <p:sp>
        <p:nvSpPr>
          <p:cNvPr id="2" name="Title 1"/>
          <p:cNvSpPr>
            <a:spLocks noGrp="1"/>
          </p:cNvSpPr>
          <p:nvPr>
            <p:ph type="title"/>
          </p:nvPr>
        </p:nvSpPr>
        <p:spPr>
          <a:xfrm>
            <a:off x="309600" y="274638"/>
            <a:ext cx="3976648" cy="1082660"/>
          </a:xfrm>
        </p:spPr>
        <p:txBody>
          <a:bodyPr/>
          <a:lstStyle/>
          <a:p>
            <a:r>
              <a:rPr lang="en-US" smtClean="0"/>
              <a:t>Click to edit Master title style</a:t>
            </a:r>
            <a:endParaRPr lang="en-GB" dirty="0"/>
          </a:p>
        </p:txBody>
      </p:sp>
      <p:sp>
        <p:nvSpPr>
          <p:cNvPr id="9" name="Picture Placeholder 8"/>
          <p:cNvSpPr>
            <a:spLocks noGrp="1"/>
          </p:cNvSpPr>
          <p:nvPr>
            <p:ph type="pic" sz="quarter" idx="15"/>
          </p:nvPr>
        </p:nvSpPr>
        <p:spPr>
          <a:xfrm>
            <a:off x="4714904" y="0"/>
            <a:ext cx="4429096" cy="6858000"/>
          </a:xfrm>
        </p:spPr>
        <p:txBody>
          <a:bodyPr/>
          <a:lstStyle>
            <a:lvl1pPr marL="0" indent="0">
              <a:buNone/>
              <a:defRPr/>
            </a:lvl1pPr>
          </a:lstStyle>
          <a:p>
            <a:r>
              <a:rPr lang="en-US" dirty="0" smtClean="0"/>
              <a:t>Click icon to add picture</a:t>
            </a:r>
            <a:endParaRPr lang="en-GB" dirty="0"/>
          </a:p>
        </p:txBody>
      </p:sp>
      <p:sp>
        <p:nvSpPr>
          <p:cNvPr id="8" name="Text Placeholder 7"/>
          <p:cNvSpPr>
            <a:spLocks noGrp="1"/>
          </p:cNvSpPr>
          <p:nvPr>
            <p:ph type="body" sz="quarter" idx="16"/>
          </p:nvPr>
        </p:nvSpPr>
        <p:spPr>
          <a:xfrm>
            <a:off x="309600" y="1760400"/>
            <a:ext cx="3960000" cy="3960000"/>
          </a:xfrm>
        </p:spPr>
        <p:txBody>
          <a:bodyPr/>
          <a:lstStyle>
            <a:lvl1pPr marL="0" indent="0">
              <a:buNone/>
              <a:defRPr sz="1400"/>
            </a:lvl1pPr>
          </a:lstStyle>
          <a:p>
            <a:pPr lvl="0"/>
            <a:r>
              <a:rPr lang="en-US" smtClean="0"/>
              <a:t>Click to edit Master text styles</a:t>
            </a:r>
          </a:p>
        </p:txBody>
      </p:sp>
      <p:sp>
        <p:nvSpPr>
          <p:cNvPr id="12" name="Slide Number Placeholder 11"/>
          <p:cNvSpPr>
            <a:spLocks noGrp="1"/>
          </p:cNvSpPr>
          <p:nvPr>
            <p:ph type="sldNum" sz="quarter" idx="17"/>
          </p:nvPr>
        </p:nvSpPr>
        <p:spPr/>
        <p:txBody>
          <a:bodyPr/>
          <a:lstStyle/>
          <a:p>
            <a:pPr>
              <a:defRPr/>
            </a:pPr>
            <a:fld id="{1748D8EB-9301-403A-889B-E8DDB32CFF4A}" type="slidenum">
              <a:rPr lang="en-GB" smtClean="0">
                <a:solidFill>
                  <a:srgbClr val="000000"/>
                </a:solidFill>
              </a:rPr>
              <a:pPr>
                <a:defRPr/>
              </a:pPr>
              <a:t>‹N›</a:t>
            </a:fld>
            <a:endParaRPr lang="en-GB" dirty="0">
              <a:solidFill>
                <a:srgbClr val="000000"/>
              </a:solidFill>
            </a:endParaRPr>
          </a:p>
        </p:txBody>
      </p:sp>
      <p:sp>
        <p:nvSpPr>
          <p:cNvPr id="6" name="Date Placeholder 5"/>
          <p:cNvSpPr>
            <a:spLocks noGrp="1"/>
          </p:cNvSpPr>
          <p:nvPr>
            <p:ph type="dt" sz="half" idx="18"/>
          </p:nvPr>
        </p:nvSpPr>
        <p:spPr/>
        <p:txBody>
          <a:bodyPr/>
          <a:lstStyle/>
          <a:p>
            <a:r>
              <a:rPr lang="en-US" dirty="0" smtClean="0">
                <a:solidFill>
                  <a:srgbClr val="000000"/>
                </a:solidFill>
              </a:rPr>
              <a:t>Author | 00 Month Year</a:t>
            </a:r>
            <a:endParaRPr lang="sv-SE">
              <a:solidFill>
                <a:srgbClr val="000000"/>
              </a:solidFill>
            </a:endParaRPr>
          </a:p>
        </p:txBody>
      </p:sp>
      <p:sp>
        <p:nvSpPr>
          <p:cNvPr id="7" name="Footer Placeholder 6"/>
          <p:cNvSpPr>
            <a:spLocks noGrp="1"/>
          </p:cNvSpPr>
          <p:nvPr>
            <p:ph type="ftr" sz="quarter" idx="19"/>
          </p:nvPr>
        </p:nvSpPr>
        <p:spPr/>
        <p:txBody>
          <a:bodyPr/>
          <a:lstStyle/>
          <a:p>
            <a:r>
              <a:rPr lang="en-GB" dirty="0" smtClean="0">
                <a:solidFill>
                  <a:srgbClr val="830051"/>
                </a:solidFill>
              </a:rPr>
              <a:t>Set area descriptor | Sub level 1</a:t>
            </a:r>
            <a:endParaRPr lang="sv-SE" dirty="0">
              <a:solidFill>
                <a:srgbClr val="830051"/>
              </a:solidFill>
            </a:endParaRPr>
          </a:p>
        </p:txBody>
      </p:sp>
    </p:spTree>
    <p:extLst>
      <p:ext uri="{BB962C8B-B14F-4D97-AF65-F5344CB8AC3E}">
        <p14:creationId xmlns:p14="http://schemas.microsoft.com/office/powerpoint/2010/main" val="148570381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2_Body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hasCustomPrompt="1"/>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smtClean="0"/>
              <a:t>Click to add Secondary title</a:t>
            </a:r>
            <a:endParaRPr lang="en-GB" dirty="0"/>
          </a:p>
        </p:txBody>
      </p:sp>
      <p:sp>
        <p:nvSpPr>
          <p:cNvPr id="8" name="Text Placeholder 8"/>
          <p:cNvSpPr>
            <a:spLocks noGrp="1"/>
          </p:cNvSpPr>
          <p:nvPr>
            <p:ph type="body" sz="quarter" idx="14"/>
          </p:nvPr>
        </p:nvSpPr>
        <p:spPr>
          <a:xfrm>
            <a:off x="309600" y="1760400"/>
            <a:ext cx="8405804" cy="1811476"/>
          </a:xfrm>
        </p:spPr>
        <p:txBody>
          <a:bodyPr/>
          <a:lstStyle>
            <a:lvl1pPr marL="0" indent="0">
              <a:buNone/>
              <a:defRPr sz="1800" b="1">
                <a:solidFill>
                  <a:schemeClr val="tx1"/>
                </a:solidFill>
                <a:latin typeface="Arial" pitchFamily="34" charset="0"/>
                <a:cs typeface="Arial" pitchFamily="34" charset="0"/>
              </a:defRPr>
            </a:lvl1pPr>
          </a:lstStyle>
          <a:p>
            <a:pPr lvl="0"/>
            <a:r>
              <a:rPr lang="en-US" smtClean="0"/>
              <a:t>Click to edit Master text styles</a:t>
            </a:r>
          </a:p>
        </p:txBody>
      </p:sp>
      <p:sp>
        <p:nvSpPr>
          <p:cNvPr id="10" name="Picture Placeholder 9"/>
          <p:cNvSpPr>
            <a:spLocks noGrp="1"/>
          </p:cNvSpPr>
          <p:nvPr>
            <p:ph type="pic" sz="quarter" idx="15"/>
          </p:nvPr>
        </p:nvSpPr>
        <p:spPr>
          <a:xfrm>
            <a:off x="0" y="3594584"/>
            <a:ext cx="9144000" cy="3240000"/>
          </a:xfrm>
        </p:spPr>
        <p:txBody>
          <a:bodyPr/>
          <a:lstStyle>
            <a:lvl1pPr>
              <a:buNone/>
              <a:defRPr/>
            </a:lvl1pPr>
          </a:lstStyle>
          <a:p>
            <a:r>
              <a:rPr lang="en-US" dirty="0" smtClean="0"/>
              <a:t>Click icon to add picture</a:t>
            </a:r>
            <a:endParaRPr lang="en-GB" dirty="0"/>
          </a:p>
        </p:txBody>
      </p:sp>
      <p:sp>
        <p:nvSpPr>
          <p:cNvPr id="9" name="Slide Number Placeholder 8"/>
          <p:cNvSpPr>
            <a:spLocks noGrp="1"/>
          </p:cNvSpPr>
          <p:nvPr>
            <p:ph type="sldNum" sz="quarter" idx="16"/>
          </p:nvPr>
        </p:nvSpPr>
        <p:spPr/>
        <p:txBody>
          <a:bodyPr/>
          <a:lstStyle/>
          <a:p>
            <a:pPr>
              <a:defRPr/>
            </a:pPr>
            <a:fld id="{1748D8EB-9301-403A-889B-E8DDB32CFF4A}" type="slidenum">
              <a:rPr lang="en-GB" smtClean="0">
                <a:solidFill>
                  <a:srgbClr val="000000"/>
                </a:solidFill>
              </a:rPr>
              <a:pPr>
                <a:defRPr/>
              </a:pPr>
              <a:t>‹N›</a:t>
            </a:fld>
            <a:endParaRPr lang="en-GB" dirty="0">
              <a:solidFill>
                <a:srgbClr val="000000"/>
              </a:solidFill>
            </a:endParaRPr>
          </a:p>
        </p:txBody>
      </p:sp>
      <p:sp>
        <p:nvSpPr>
          <p:cNvPr id="11" name="Date Placeholder 10"/>
          <p:cNvSpPr>
            <a:spLocks noGrp="1"/>
          </p:cNvSpPr>
          <p:nvPr>
            <p:ph type="dt" sz="half" idx="17"/>
          </p:nvPr>
        </p:nvSpPr>
        <p:spPr/>
        <p:txBody>
          <a:bodyPr/>
          <a:lstStyle/>
          <a:p>
            <a:r>
              <a:rPr lang="en-US" dirty="0" smtClean="0">
                <a:solidFill>
                  <a:srgbClr val="000000"/>
                </a:solidFill>
              </a:rPr>
              <a:t>Author | 00 Month Year</a:t>
            </a:r>
            <a:endParaRPr lang="sv-SE">
              <a:solidFill>
                <a:srgbClr val="000000"/>
              </a:solidFill>
            </a:endParaRPr>
          </a:p>
        </p:txBody>
      </p:sp>
      <p:sp>
        <p:nvSpPr>
          <p:cNvPr id="12" name="Footer Placeholder 11"/>
          <p:cNvSpPr>
            <a:spLocks noGrp="1"/>
          </p:cNvSpPr>
          <p:nvPr>
            <p:ph type="ftr" sz="quarter" idx="18"/>
          </p:nvPr>
        </p:nvSpPr>
        <p:spPr/>
        <p:txBody>
          <a:bodyPr/>
          <a:lstStyle/>
          <a:p>
            <a:r>
              <a:rPr lang="en-GB" dirty="0" smtClean="0">
                <a:solidFill>
                  <a:srgbClr val="830051"/>
                </a:solidFill>
              </a:rPr>
              <a:t>Set area descriptor | Sub level 1</a:t>
            </a:r>
            <a:endParaRPr lang="sv-SE" dirty="0">
              <a:solidFill>
                <a:srgbClr val="830051"/>
              </a:solidFill>
            </a:endParaRPr>
          </a:p>
        </p:txBody>
      </p:sp>
    </p:spTree>
    <p:extLst>
      <p:ext uri="{BB962C8B-B14F-4D97-AF65-F5344CB8AC3E}">
        <p14:creationId xmlns:p14="http://schemas.microsoft.com/office/powerpoint/2010/main" val="184583531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2_Contents lis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09600" y="274638"/>
            <a:ext cx="8415338" cy="720000"/>
          </a:xfrm>
        </p:spPr>
        <p:txBody>
          <a:bodyPr/>
          <a:lstStyle>
            <a:lvl1pPr>
              <a:defRPr sz="3600"/>
            </a:lvl1pPr>
          </a:lstStyle>
          <a:p>
            <a:r>
              <a:rPr lang="en-US" dirty="0" smtClean="0"/>
              <a:t>Title of contents</a:t>
            </a:r>
            <a:endParaRPr lang="en-GB" dirty="0"/>
          </a:p>
        </p:txBody>
      </p:sp>
      <p:sp>
        <p:nvSpPr>
          <p:cNvPr id="7" name="Text Placeholder 6"/>
          <p:cNvSpPr>
            <a:spLocks noGrp="1"/>
          </p:cNvSpPr>
          <p:nvPr>
            <p:ph type="body" sz="quarter" idx="12" hasCustomPrompt="1"/>
          </p:nvPr>
        </p:nvSpPr>
        <p:spPr>
          <a:xfrm>
            <a:off x="309600" y="1760400"/>
            <a:ext cx="6706800" cy="4424400"/>
          </a:xfrm>
        </p:spPr>
        <p:txBody>
          <a:bodyPr/>
          <a:lstStyle>
            <a:lvl1pPr marL="342900" indent="-342900">
              <a:buClrTx/>
              <a:buFont typeface="+mj-lt"/>
              <a:buAutoNum type="arabicPeriod"/>
              <a:defRPr b="1">
                <a:latin typeface="Arial" pitchFamily="34" charset="0"/>
                <a:cs typeface="Arial" pitchFamily="34" charset="0"/>
              </a:defRPr>
            </a:lvl1pPr>
            <a:lvl2pPr marL="720000" indent="-180000">
              <a:defRPr sz="1600" baseline="0">
                <a:latin typeface="Arial" pitchFamily="34" charset="0"/>
                <a:cs typeface="Arial" pitchFamily="34" charset="0"/>
              </a:defRPr>
            </a:lvl2pPr>
            <a:lvl3pPr marL="900000">
              <a:defRPr sz="1600">
                <a:latin typeface="Arial" pitchFamily="34" charset="0"/>
                <a:cs typeface="Arial" pitchFamily="34" charset="0"/>
              </a:defRPr>
            </a:lvl3pPr>
          </a:lstStyle>
          <a:p>
            <a:pPr lvl="0"/>
            <a:r>
              <a:rPr lang="en-US" dirty="0" smtClean="0"/>
              <a:t>Section one</a:t>
            </a:r>
          </a:p>
          <a:p>
            <a:pPr lvl="1"/>
            <a:r>
              <a:rPr lang="en-US" dirty="0" smtClean="0"/>
              <a:t>Item one</a:t>
            </a:r>
          </a:p>
          <a:p>
            <a:pPr lvl="2"/>
            <a:r>
              <a:rPr lang="en-US" dirty="0" smtClean="0"/>
              <a:t>Sub item</a:t>
            </a:r>
          </a:p>
        </p:txBody>
      </p:sp>
      <p:sp>
        <p:nvSpPr>
          <p:cNvPr id="8" name="Slide Number Placeholder 7"/>
          <p:cNvSpPr>
            <a:spLocks noGrp="1"/>
          </p:cNvSpPr>
          <p:nvPr>
            <p:ph type="sldNum" sz="quarter" idx="13"/>
          </p:nvPr>
        </p:nvSpPr>
        <p:spPr/>
        <p:txBody>
          <a:bodyPr/>
          <a:lstStyle/>
          <a:p>
            <a:pPr>
              <a:defRPr/>
            </a:pPr>
            <a:fld id="{1748D8EB-9301-403A-889B-E8DDB32CFF4A}" type="slidenum">
              <a:rPr lang="en-GB" smtClean="0">
                <a:solidFill>
                  <a:srgbClr val="000000"/>
                </a:solidFill>
              </a:rPr>
              <a:pPr>
                <a:defRPr/>
              </a:pPr>
              <a:t>‹N›</a:t>
            </a:fld>
            <a:endParaRPr lang="en-GB" dirty="0">
              <a:solidFill>
                <a:srgbClr val="000000"/>
              </a:solidFill>
            </a:endParaRPr>
          </a:p>
        </p:txBody>
      </p:sp>
      <p:sp>
        <p:nvSpPr>
          <p:cNvPr id="5" name="Date Placeholder 4"/>
          <p:cNvSpPr>
            <a:spLocks noGrp="1"/>
          </p:cNvSpPr>
          <p:nvPr>
            <p:ph type="dt" sz="half" idx="14"/>
          </p:nvPr>
        </p:nvSpPr>
        <p:spPr/>
        <p:txBody>
          <a:bodyPr/>
          <a:lstStyle/>
          <a:p>
            <a:r>
              <a:rPr lang="en-US" dirty="0" smtClean="0">
                <a:solidFill>
                  <a:srgbClr val="000000"/>
                </a:solidFill>
              </a:rPr>
              <a:t>Author | 00 Month Year</a:t>
            </a:r>
            <a:endParaRPr lang="sv-SE">
              <a:solidFill>
                <a:srgbClr val="000000"/>
              </a:solidFill>
            </a:endParaRPr>
          </a:p>
        </p:txBody>
      </p:sp>
      <p:sp>
        <p:nvSpPr>
          <p:cNvPr id="9" name="Footer Placeholder 8"/>
          <p:cNvSpPr>
            <a:spLocks noGrp="1"/>
          </p:cNvSpPr>
          <p:nvPr>
            <p:ph type="ftr" sz="quarter" idx="15"/>
          </p:nvPr>
        </p:nvSpPr>
        <p:spPr/>
        <p:txBody>
          <a:bodyPr/>
          <a:lstStyle/>
          <a:p>
            <a:r>
              <a:rPr lang="en-GB" dirty="0" smtClean="0">
                <a:solidFill>
                  <a:srgbClr val="830051"/>
                </a:solidFill>
              </a:rPr>
              <a:t>Set area descriptor | Sub level 1</a:t>
            </a:r>
            <a:endParaRPr lang="sv-SE" dirty="0">
              <a:solidFill>
                <a:srgbClr val="830051"/>
              </a:solidFill>
            </a:endParaRPr>
          </a:p>
        </p:txBody>
      </p:sp>
    </p:spTree>
    <p:extLst>
      <p:ext uri="{BB962C8B-B14F-4D97-AF65-F5344CB8AC3E}">
        <p14:creationId xmlns:p14="http://schemas.microsoft.com/office/powerpoint/2010/main" val="273438799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7" name="Title 1"/>
          <p:cNvSpPr>
            <a:spLocks noGrp="1"/>
          </p:cNvSpPr>
          <p:nvPr>
            <p:ph type="title"/>
          </p:nvPr>
        </p:nvSpPr>
        <p:spPr>
          <a:xfrm>
            <a:off x="309600" y="274638"/>
            <a:ext cx="8415338" cy="511200"/>
          </a:xfrm>
        </p:spPr>
        <p:txBody>
          <a:bodyPr/>
          <a:lstStyle/>
          <a:p>
            <a:r>
              <a:rPr lang="en-US" smtClean="0"/>
              <a:t>Click to edit Master title style</a:t>
            </a:r>
            <a:endParaRPr lang="en-GB" dirty="0"/>
          </a:p>
        </p:txBody>
      </p:sp>
      <p:sp>
        <p:nvSpPr>
          <p:cNvPr id="8" name="Text Placeholder 6"/>
          <p:cNvSpPr>
            <a:spLocks noGrp="1"/>
          </p:cNvSpPr>
          <p:nvPr>
            <p:ph type="body" sz="quarter" idx="13" hasCustomPrompt="1"/>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smtClean="0"/>
              <a:t>Click to add Secondary title</a:t>
            </a:r>
            <a:endParaRPr lang="en-GB" dirty="0"/>
          </a:p>
        </p:txBody>
      </p:sp>
      <p:sp>
        <p:nvSpPr>
          <p:cNvPr id="9" name="Slide Number Placeholder 8"/>
          <p:cNvSpPr>
            <a:spLocks noGrp="1"/>
          </p:cNvSpPr>
          <p:nvPr>
            <p:ph type="sldNum" sz="quarter" idx="14"/>
          </p:nvPr>
        </p:nvSpPr>
        <p:spPr/>
        <p:txBody>
          <a:bodyPr/>
          <a:lstStyle/>
          <a:p>
            <a:pPr>
              <a:defRPr/>
            </a:pPr>
            <a:fld id="{1748D8EB-9301-403A-889B-E8DDB32CFF4A}" type="slidenum">
              <a:rPr lang="en-GB" smtClean="0">
                <a:solidFill>
                  <a:srgbClr val="000000"/>
                </a:solidFill>
              </a:rPr>
              <a:pPr>
                <a:defRPr/>
              </a:pPr>
              <a:t>‹N›</a:t>
            </a:fld>
            <a:endParaRPr lang="en-GB" dirty="0">
              <a:solidFill>
                <a:srgbClr val="000000"/>
              </a:solidFill>
            </a:endParaRPr>
          </a:p>
        </p:txBody>
      </p:sp>
      <p:sp>
        <p:nvSpPr>
          <p:cNvPr id="5" name="Date Placeholder 4"/>
          <p:cNvSpPr>
            <a:spLocks noGrp="1"/>
          </p:cNvSpPr>
          <p:nvPr>
            <p:ph type="dt" sz="half" idx="15"/>
          </p:nvPr>
        </p:nvSpPr>
        <p:spPr/>
        <p:txBody>
          <a:bodyPr/>
          <a:lstStyle/>
          <a:p>
            <a:r>
              <a:rPr lang="en-US" dirty="0" smtClean="0">
                <a:solidFill>
                  <a:srgbClr val="000000"/>
                </a:solidFill>
              </a:rPr>
              <a:t>Author | 00 Month Year</a:t>
            </a:r>
            <a:endParaRPr lang="sv-SE">
              <a:solidFill>
                <a:srgbClr val="000000"/>
              </a:solidFill>
            </a:endParaRPr>
          </a:p>
        </p:txBody>
      </p:sp>
      <p:sp>
        <p:nvSpPr>
          <p:cNvPr id="6" name="Footer Placeholder 5"/>
          <p:cNvSpPr>
            <a:spLocks noGrp="1"/>
          </p:cNvSpPr>
          <p:nvPr>
            <p:ph type="ftr" sz="quarter" idx="16"/>
          </p:nvPr>
        </p:nvSpPr>
        <p:spPr/>
        <p:txBody>
          <a:bodyPr/>
          <a:lstStyle/>
          <a:p>
            <a:r>
              <a:rPr lang="en-GB" dirty="0" smtClean="0">
                <a:solidFill>
                  <a:srgbClr val="830051"/>
                </a:solidFill>
              </a:rPr>
              <a:t>Set area descriptor | Sub level 1</a:t>
            </a:r>
            <a:endParaRPr lang="sv-SE" dirty="0">
              <a:solidFill>
                <a:srgbClr val="830051"/>
              </a:solidFill>
            </a:endParaRPr>
          </a:p>
        </p:txBody>
      </p:sp>
    </p:spTree>
    <p:extLst>
      <p:ext uri="{BB962C8B-B14F-4D97-AF65-F5344CB8AC3E}">
        <p14:creationId xmlns:p14="http://schemas.microsoft.com/office/powerpoint/2010/main" val="383790122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5_Introduc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2"/>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smtClean="0"/>
              <a:t>Click to edit Master text styles</a:t>
            </a:r>
          </a:p>
        </p:txBody>
      </p:sp>
      <p:sp>
        <p:nvSpPr>
          <p:cNvPr id="9" name="Text Placeholder 8"/>
          <p:cNvSpPr>
            <a:spLocks noGrp="1"/>
          </p:cNvSpPr>
          <p:nvPr>
            <p:ph type="body" sz="quarter" idx="13"/>
          </p:nvPr>
        </p:nvSpPr>
        <p:spPr>
          <a:xfrm>
            <a:off x="309600" y="1760400"/>
            <a:ext cx="6706800" cy="4424400"/>
          </a:xfrm>
        </p:spPr>
        <p:txBody>
          <a:bodyPr/>
          <a:lstStyle>
            <a:lvl1pPr marL="0" indent="0">
              <a:buNone/>
              <a:defRPr sz="2400" b="1">
                <a:solidFill>
                  <a:schemeClr val="tx1"/>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3475033892"/>
      </p:ext>
    </p:extLst>
  </p:cSld>
  <p:clrMapOvr>
    <a:masterClrMapping/>
  </p:clrMapOvr>
  <p:transition spd="med">
    <p:wipe dir="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4_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smtClean="0"/>
              <a:t>Click to edit Master text styles</a:t>
            </a:r>
          </a:p>
        </p:txBody>
      </p:sp>
      <p:sp>
        <p:nvSpPr>
          <p:cNvPr id="8" name="Text Placeholder 8"/>
          <p:cNvSpPr>
            <a:spLocks noGrp="1"/>
          </p:cNvSpPr>
          <p:nvPr>
            <p:ph type="body" sz="quarter" idx="14"/>
          </p:nvPr>
        </p:nvSpPr>
        <p:spPr>
          <a:xfrm>
            <a:off x="309600" y="1760400"/>
            <a:ext cx="6706800" cy="4424400"/>
          </a:xfrm>
        </p:spPr>
        <p:txBody>
          <a:bodyPr/>
          <a:lstStyle>
            <a:lvl1pPr marL="0" indent="0">
              <a:buNone/>
              <a:defRPr sz="1800" b="0">
                <a:solidFill>
                  <a:schemeClr val="tx1"/>
                </a:solidFill>
                <a:latin typeface="Arial" pitchFamily="34" charset="0"/>
                <a:cs typeface="Arial" pitchFamily="34" charset="0"/>
              </a:defRPr>
            </a:lvl1pPr>
          </a:lstStyle>
          <a:p>
            <a:pPr lvl="0"/>
            <a:r>
              <a:rPr lang="en-US" smtClean="0"/>
              <a:t>Click to edit Master text styles</a:t>
            </a:r>
          </a:p>
        </p:txBody>
      </p:sp>
      <p:sp>
        <p:nvSpPr>
          <p:cNvPr id="5" name="Rectangle 6"/>
          <p:cNvSpPr>
            <a:spLocks noGrp="1" noChangeArrowheads="1"/>
          </p:cNvSpPr>
          <p:nvPr>
            <p:ph type="sldNum" sz="quarter" idx="15"/>
          </p:nvPr>
        </p:nvSpPr>
        <p:spPr>
          <a:xfrm>
            <a:off x="107950" y="6354763"/>
            <a:ext cx="466725" cy="35877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a:defRPr/>
            </a:pPr>
            <a:fld id="{B5D3F86E-B473-4376-838E-35CE18CE02AA}" type="slidenum">
              <a:rPr lang="en-GB">
                <a:solidFill>
                  <a:srgbClr val="442359"/>
                </a:solidFill>
              </a:rPr>
              <a:pPr>
                <a:defRPr/>
              </a:pPr>
              <a:t>‹N›</a:t>
            </a:fld>
            <a:endParaRPr lang="en-GB" dirty="0">
              <a:solidFill>
                <a:srgbClr val="442359"/>
              </a:solidFill>
            </a:endParaRPr>
          </a:p>
        </p:txBody>
      </p:sp>
      <p:sp>
        <p:nvSpPr>
          <p:cNvPr id="6" name="Date Placeholder 7"/>
          <p:cNvSpPr>
            <a:spLocks noGrp="1"/>
          </p:cNvSpPr>
          <p:nvPr>
            <p:ph type="dt" sz="half" idx="16"/>
          </p:nvPr>
        </p:nvSpPr>
        <p:spPr>
          <a:xfrm>
            <a:off x="612775" y="6354763"/>
            <a:ext cx="3311525" cy="24447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a:defRPr/>
            </a:pPr>
            <a:r>
              <a:rPr lang="en-US" dirty="0">
                <a:solidFill>
                  <a:srgbClr val="442359"/>
                </a:solidFill>
              </a:rPr>
              <a:t>Author | 00 Month Year</a:t>
            </a:r>
            <a:endParaRPr lang="sv-SE">
              <a:solidFill>
                <a:srgbClr val="442359"/>
              </a:solidFill>
            </a:endParaRPr>
          </a:p>
        </p:txBody>
      </p:sp>
      <p:sp>
        <p:nvSpPr>
          <p:cNvPr id="9" name="Footer Placeholder 10"/>
          <p:cNvSpPr>
            <a:spLocks noGrp="1"/>
          </p:cNvSpPr>
          <p:nvPr>
            <p:ph type="ftr" sz="quarter" idx="17"/>
          </p:nvPr>
        </p:nvSpPr>
        <p:spPr>
          <a:xfrm>
            <a:off x="3924300" y="6354763"/>
            <a:ext cx="4319588" cy="24447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a:defRPr/>
            </a:pPr>
            <a:r>
              <a:rPr lang="en-GB" dirty="0">
                <a:solidFill>
                  <a:srgbClr val="442359"/>
                </a:solidFill>
              </a:rPr>
              <a:t>Set area descriptor | Sub level 1</a:t>
            </a:r>
            <a:endParaRPr lang="sv-SE">
              <a:solidFill>
                <a:srgbClr val="442359"/>
              </a:solidFill>
            </a:endParaRPr>
          </a:p>
        </p:txBody>
      </p:sp>
    </p:spTree>
    <p:extLst>
      <p:ext uri="{BB962C8B-B14F-4D97-AF65-F5344CB8AC3E}">
        <p14:creationId xmlns:p14="http://schemas.microsoft.com/office/powerpoint/2010/main" val="229457245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6_Introduc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2"/>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smtClean="0"/>
              <a:t>Click to edit Master text styles</a:t>
            </a:r>
          </a:p>
        </p:txBody>
      </p:sp>
      <p:sp>
        <p:nvSpPr>
          <p:cNvPr id="9" name="Text Placeholder 8"/>
          <p:cNvSpPr>
            <a:spLocks noGrp="1"/>
          </p:cNvSpPr>
          <p:nvPr>
            <p:ph type="body" sz="quarter" idx="13"/>
          </p:nvPr>
        </p:nvSpPr>
        <p:spPr>
          <a:xfrm>
            <a:off x="309600" y="1760400"/>
            <a:ext cx="6706800" cy="4424400"/>
          </a:xfrm>
        </p:spPr>
        <p:txBody>
          <a:bodyPr/>
          <a:lstStyle>
            <a:lvl1pPr marL="0" indent="0">
              <a:buNone/>
              <a:defRPr sz="2400" b="1">
                <a:solidFill>
                  <a:schemeClr val="tx1"/>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2965061513"/>
      </p:ext>
    </p:extLst>
  </p:cSld>
  <p:clrMapOvr>
    <a:masterClrMapping/>
  </p:clrMapOvr>
  <p:transition spd="med">
    <p:wipe dir="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5_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smtClean="0"/>
              <a:t>Click to edit Master text styles</a:t>
            </a:r>
          </a:p>
        </p:txBody>
      </p:sp>
      <p:sp>
        <p:nvSpPr>
          <p:cNvPr id="8" name="Text Placeholder 8"/>
          <p:cNvSpPr>
            <a:spLocks noGrp="1"/>
          </p:cNvSpPr>
          <p:nvPr>
            <p:ph type="body" sz="quarter" idx="14"/>
          </p:nvPr>
        </p:nvSpPr>
        <p:spPr>
          <a:xfrm>
            <a:off x="309600" y="1760400"/>
            <a:ext cx="6706800" cy="4424400"/>
          </a:xfrm>
        </p:spPr>
        <p:txBody>
          <a:bodyPr/>
          <a:lstStyle>
            <a:lvl1pPr marL="0" indent="0">
              <a:buNone/>
              <a:defRPr sz="1800" b="0">
                <a:solidFill>
                  <a:schemeClr val="tx1"/>
                </a:solidFill>
                <a:latin typeface="Arial" pitchFamily="34" charset="0"/>
                <a:cs typeface="Arial" pitchFamily="34" charset="0"/>
              </a:defRPr>
            </a:lvl1pPr>
          </a:lstStyle>
          <a:p>
            <a:pPr lvl="0"/>
            <a:r>
              <a:rPr lang="en-US" smtClean="0"/>
              <a:t>Click to edit Master text styles</a:t>
            </a:r>
          </a:p>
        </p:txBody>
      </p:sp>
      <p:sp>
        <p:nvSpPr>
          <p:cNvPr id="5" name="Rectangle 6"/>
          <p:cNvSpPr>
            <a:spLocks noGrp="1" noChangeArrowheads="1"/>
          </p:cNvSpPr>
          <p:nvPr>
            <p:ph type="sldNum" sz="quarter" idx="15"/>
          </p:nvPr>
        </p:nvSpPr>
        <p:spPr>
          <a:xfrm>
            <a:off x="107950" y="6354763"/>
            <a:ext cx="466725" cy="35877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a:defRPr/>
            </a:pPr>
            <a:fld id="{B5D3F86E-B473-4376-838E-35CE18CE02AA}" type="slidenum">
              <a:rPr lang="en-GB">
                <a:solidFill>
                  <a:srgbClr val="442359"/>
                </a:solidFill>
              </a:rPr>
              <a:pPr>
                <a:defRPr/>
              </a:pPr>
              <a:t>‹N›</a:t>
            </a:fld>
            <a:endParaRPr lang="en-GB" dirty="0">
              <a:solidFill>
                <a:srgbClr val="442359"/>
              </a:solidFill>
            </a:endParaRPr>
          </a:p>
        </p:txBody>
      </p:sp>
      <p:sp>
        <p:nvSpPr>
          <p:cNvPr id="6" name="Date Placeholder 7"/>
          <p:cNvSpPr>
            <a:spLocks noGrp="1"/>
          </p:cNvSpPr>
          <p:nvPr>
            <p:ph type="dt" sz="half" idx="16"/>
          </p:nvPr>
        </p:nvSpPr>
        <p:spPr>
          <a:xfrm>
            <a:off x="612775" y="6354763"/>
            <a:ext cx="3311525" cy="24447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a:defRPr/>
            </a:pPr>
            <a:r>
              <a:rPr lang="en-US" dirty="0">
                <a:solidFill>
                  <a:srgbClr val="442359"/>
                </a:solidFill>
              </a:rPr>
              <a:t>Author | 00 Month Year</a:t>
            </a:r>
            <a:endParaRPr lang="sv-SE">
              <a:solidFill>
                <a:srgbClr val="442359"/>
              </a:solidFill>
            </a:endParaRPr>
          </a:p>
        </p:txBody>
      </p:sp>
      <p:sp>
        <p:nvSpPr>
          <p:cNvPr id="9" name="Footer Placeholder 10"/>
          <p:cNvSpPr>
            <a:spLocks noGrp="1"/>
          </p:cNvSpPr>
          <p:nvPr>
            <p:ph type="ftr" sz="quarter" idx="17"/>
          </p:nvPr>
        </p:nvSpPr>
        <p:spPr>
          <a:xfrm>
            <a:off x="3924300" y="6354763"/>
            <a:ext cx="4319588" cy="24447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a:defRPr/>
            </a:pPr>
            <a:r>
              <a:rPr lang="en-GB" dirty="0">
                <a:solidFill>
                  <a:srgbClr val="442359"/>
                </a:solidFill>
              </a:rPr>
              <a:t>Set area descriptor | Sub level 1</a:t>
            </a:r>
            <a:endParaRPr lang="sv-SE">
              <a:solidFill>
                <a:srgbClr val="442359"/>
              </a:solidFill>
            </a:endParaRPr>
          </a:p>
        </p:txBody>
      </p:sp>
    </p:spTree>
    <p:extLst>
      <p:ext uri="{BB962C8B-B14F-4D97-AF65-F5344CB8AC3E}">
        <p14:creationId xmlns:p14="http://schemas.microsoft.com/office/powerpoint/2010/main" val="177621524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7_Introduc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2"/>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smtClean="0"/>
              <a:t>Click to edit Master text styles</a:t>
            </a:r>
          </a:p>
        </p:txBody>
      </p:sp>
      <p:sp>
        <p:nvSpPr>
          <p:cNvPr id="9" name="Text Placeholder 8"/>
          <p:cNvSpPr>
            <a:spLocks noGrp="1"/>
          </p:cNvSpPr>
          <p:nvPr>
            <p:ph type="body" sz="quarter" idx="13"/>
          </p:nvPr>
        </p:nvSpPr>
        <p:spPr>
          <a:xfrm>
            <a:off x="309600" y="1760400"/>
            <a:ext cx="6706800" cy="4424400"/>
          </a:xfrm>
        </p:spPr>
        <p:txBody>
          <a:bodyPr/>
          <a:lstStyle>
            <a:lvl1pPr marL="0" indent="0">
              <a:buNone/>
              <a:defRPr sz="2400" b="1">
                <a:solidFill>
                  <a:schemeClr val="tx1"/>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1547760781"/>
      </p:ext>
    </p:extLst>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umsplatzhalter 3"/>
          <p:cNvSpPr>
            <a:spLocks noGrp="1"/>
          </p:cNvSpPr>
          <p:nvPr>
            <p:ph type="dt" sz="half" idx="10"/>
          </p:nvPr>
        </p:nvSpPr>
        <p:spPr/>
        <p:txBody>
          <a:bodyPr/>
          <a:lstStyle>
            <a:lvl1pPr>
              <a:defRPr/>
            </a:lvl1pPr>
          </a:lstStyle>
          <a:p>
            <a:pPr>
              <a:defRPr/>
            </a:pPr>
            <a:fld id="{29848021-29BD-4F61-844A-190F7FDECD08}" type="datetime1">
              <a:rPr lang="de-DE" altLang="it-IT"/>
              <a:pPr>
                <a:defRPr/>
              </a:pPr>
              <a:t>21.06.2016</a:t>
            </a:fld>
            <a:endParaRPr lang="de-DE" altLang="it-IT"/>
          </a:p>
        </p:txBody>
      </p:sp>
      <p:sp>
        <p:nvSpPr>
          <p:cNvPr id="5" name="Fußzeilenplatzhalter 4"/>
          <p:cNvSpPr>
            <a:spLocks noGrp="1"/>
          </p:cNvSpPr>
          <p:nvPr>
            <p:ph type="ftr" sz="quarter" idx="11"/>
          </p:nvPr>
        </p:nvSpPr>
        <p:spPr/>
        <p:txBody>
          <a:bodyPr/>
          <a:lstStyle>
            <a:lvl1pPr>
              <a:defRPr/>
            </a:lvl1pPr>
          </a:lstStyle>
          <a:p>
            <a:pPr>
              <a:defRPr/>
            </a:pPr>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lvl1pPr>
              <a:defRPr/>
            </a:lvl1pPr>
          </a:lstStyle>
          <a:p>
            <a:pPr>
              <a:defRPr/>
            </a:pPr>
            <a:fld id="{BDE66756-11C2-4183-B2C9-561482BB0A0E}" type="slidenum">
              <a:rPr lang="de-DE" altLang="it-IT"/>
              <a:pPr>
                <a:defRPr/>
              </a:pPr>
              <a:t>‹N›</a:t>
            </a:fld>
            <a:endParaRPr lang="de-DE" altLang="it-IT"/>
          </a:p>
        </p:txBody>
      </p:sp>
    </p:spTree>
    <p:extLst>
      <p:ext uri="{BB962C8B-B14F-4D97-AF65-F5344CB8AC3E}">
        <p14:creationId xmlns:p14="http://schemas.microsoft.com/office/powerpoint/2010/main" val="317561583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6_Content">
    <p:spTree>
      <p:nvGrpSpPr>
        <p:cNvPr id="1" name=""/>
        <p:cNvGrpSpPr/>
        <p:nvPr/>
      </p:nvGrpSpPr>
      <p:grpSpPr>
        <a:xfrm>
          <a:off x="0" y="0"/>
          <a:ext cx="0" cy="0"/>
          <a:chOff x="0" y="0"/>
          <a:chExt cx="0" cy="0"/>
        </a:xfrm>
      </p:grpSpPr>
      <p:sp>
        <p:nvSpPr>
          <p:cNvPr id="8" name="Title 1"/>
          <p:cNvSpPr>
            <a:spLocks noGrp="1"/>
          </p:cNvSpPr>
          <p:nvPr>
            <p:ph type="title"/>
          </p:nvPr>
        </p:nvSpPr>
        <p:spPr>
          <a:xfrm>
            <a:off x="309600" y="274638"/>
            <a:ext cx="8415338" cy="511200"/>
          </a:xfrm>
        </p:spPr>
        <p:txBody>
          <a:bodyPr/>
          <a:lstStyle/>
          <a:p>
            <a:r>
              <a:rPr lang="en-US" smtClean="0"/>
              <a:t>Click to edit Master title style</a:t>
            </a:r>
            <a:endParaRPr lang="en-GB" dirty="0"/>
          </a:p>
        </p:txBody>
      </p:sp>
      <p:sp>
        <p:nvSpPr>
          <p:cNvPr id="9" name="Content Placeholder 2"/>
          <p:cNvSpPr>
            <a:spLocks noGrp="1"/>
          </p:cNvSpPr>
          <p:nvPr>
            <p:ph idx="1"/>
          </p:nvPr>
        </p:nvSpPr>
        <p:spPr>
          <a:xfrm>
            <a:off x="314325" y="1760538"/>
            <a:ext cx="6705600" cy="4425950"/>
          </a:xfrm>
        </p:spPr>
        <p:txBody>
          <a:bodyPr/>
          <a:lstStyle>
            <a:lvl1pPr marL="266400" indent="-266400">
              <a:buClr>
                <a:schemeClr val="tx2"/>
              </a:buClr>
              <a:buFont typeface="Arial" pitchFamily="34" charset="0"/>
              <a:buChar char="•"/>
              <a:defRPr sz="1800">
                <a:latin typeface="Arial" pitchFamily="34" charset="0"/>
                <a:cs typeface="Arial" pitchFamily="34" charset="0"/>
              </a:defRPr>
            </a:lvl1pPr>
            <a:lvl2pPr>
              <a:defRPr sz="1800"/>
            </a:lvl2pPr>
            <a:lvl3pPr>
              <a:defRPr sz="1600" baseline="0">
                <a:latin typeface="Arial" pitchFamily="34" charset="0"/>
                <a:cs typeface="Arial" pitchFamily="34" charset="0"/>
              </a:defRPr>
            </a:lvl3pPr>
            <a:lvl4pPr marL="622800" indent="-180000">
              <a:defRPr sz="1600">
                <a:latin typeface="Arial" pitchFamily="34" charset="0"/>
                <a:cs typeface="Arial" pitchFamily="34" charset="0"/>
              </a:defRPr>
            </a:lvl4pPr>
            <a:lvl5pPr marL="622800">
              <a:defRPr sz="1600">
                <a:latin typeface="Arial" pitchFamily="34" charset="0"/>
                <a:cs typeface="Arial" pitchFamily="34" charset="0"/>
              </a:defRPr>
            </a:lvl5pPr>
            <a:lvl6pPr>
              <a:defRPr>
                <a:latin typeface="Arial" pitchFamily="34" charset="0"/>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ext Placeholder 6"/>
          <p:cNvSpPr>
            <a:spLocks noGrp="1"/>
          </p:cNvSpPr>
          <p:nvPr>
            <p:ph type="body" sz="quarter" idx="12"/>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smtClean="0"/>
              <a:t>Click to edit Master text styles</a:t>
            </a:r>
          </a:p>
        </p:txBody>
      </p:sp>
      <p:sp>
        <p:nvSpPr>
          <p:cNvPr id="5" name="Slide Number Placeholder 10"/>
          <p:cNvSpPr>
            <a:spLocks noGrp="1"/>
          </p:cNvSpPr>
          <p:nvPr>
            <p:ph type="sldNum" sz="quarter" idx="13"/>
          </p:nvPr>
        </p:nvSpPr>
        <p:spPr>
          <a:xfrm>
            <a:off x="107950" y="6354763"/>
            <a:ext cx="466725" cy="358775"/>
          </a:xfrm>
          <a:prstGeom prst="rect">
            <a:avLst/>
          </a:prstGeom>
        </p:spPr>
        <p:txBody>
          <a:bodyPr/>
          <a:lstStyle>
            <a:lvl1pPr>
              <a:defRPr/>
            </a:lvl1pPr>
          </a:lstStyle>
          <a:p>
            <a:pPr>
              <a:defRPr/>
            </a:pPr>
            <a:fld id="{C709FC15-1AAF-4780-AF8C-FB9D71ED2778}" type="slidenum">
              <a:rPr lang="en-GB">
                <a:solidFill>
                  <a:srgbClr val="442359"/>
                </a:solidFill>
                <a:latin typeface="Times New Roman" pitchFamily="18" charset="0"/>
                <a:cs typeface="Arial" charset="0"/>
              </a:rPr>
              <a:pPr>
                <a:defRPr/>
              </a:pPr>
              <a:t>‹N›</a:t>
            </a:fld>
            <a:endParaRPr lang="en-GB" dirty="0">
              <a:solidFill>
                <a:srgbClr val="442359"/>
              </a:solidFill>
              <a:latin typeface="Times New Roman" pitchFamily="18" charset="0"/>
              <a:cs typeface="Arial" charset="0"/>
            </a:endParaRPr>
          </a:p>
        </p:txBody>
      </p:sp>
      <p:sp>
        <p:nvSpPr>
          <p:cNvPr id="6" name="Date Placeholder 5"/>
          <p:cNvSpPr>
            <a:spLocks noGrp="1"/>
          </p:cNvSpPr>
          <p:nvPr>
            <p:ph type="dt" sz="half" idx="14"/>
          </p:nvPr>
        </p:nvSpPr>
        <p:spPr>
          <a:xfrm>
            <a:off x="612775" y="6354763"/>
            <a:ext cx="3311525" cy="244475"/>
          </a:xfrm>
          <a:prstGeom prst="rect">
            <a:avLst/>
          </a:prstGeom>
        </p:spPr>
        <p:txBody>
          <a:bodyPr/>
          <a:lstStyle>
            <a:lvl1pPr>
              <a:defRPr/>
            </a:lvl1pPr>
          </a:lstStyle>
          <a:p>
            <a:pPr>
              <a:defRPr/>
            </a:pPr>
            <a:r>
              <a:rPr lang="en-US" dirty="0">
                <a:solidFill>
                  <a:srgbClr val="442359"/>
                </a:solidFill>
                <a:latin typeface="Times New Roman" pitchFamily="18" charset="0"/>
                <a:cs typeface="Arial" charset="0"/>
              </a:rPr>
              <a:t>Author | 00 Month Year</a:t>
            </a:r>
            <a:endParaRPr lang="sv-SE">
              <a:solidFill>
                <a:srgbClr val="442359"/>
              </a:solidFill>
              <a:latin typeface="Times New Roman" pitchFamily="18" charset="0"/>
              <a:cs typeface="Arial" charset="0"/>
            </a:endParaRPr>
          </a:p>
        </p:txBody>
      </p:sp>
      <p:sp>
        <p:nvSpPr>
          <p:cNvPr id="7" name="Footer Placeholder 6"/>
          <p:cNvSpPr>
            <a:spLocks noGrp="1"/>
          </p:cNvSpPr>
          <p:nvPr>
            <p:ph type="ftr" sz="quarter" idx="15"/>
          </p:nvPr>
        </p:nvSpPr>
        <p:spPr>
          <a:xfrm>
            <a:off x="3924300" y="6354763"/>
            <a:ext cx="4319588" cy="244475"/>
          </a:xfrm>
          <a:prstGeom prst="rect">
            <a:avLst/>
          </a:prstGeom>
        </p:spPr>
        <p:txBody>
          <a:bodyPr/>
          <a:lstStyle>
            <a:lvl1pPr>
              <a:defRPr/>
            </a:lvl1pPr>
          </a:lstStyle>
          <a:p>
            <a:pPr>
              <a:defRPr/>
            </a:pPr>
            <a:r>
              <a:rPr lang="en-GB" dirty="0">
                <a:solidFill>
                  <a:srgbClr val="442359"/>
                </a:solidFill>
                <a:latin typeface="Times New Roman" pitchFamily="18" charset="0"/>
                <a:cs typeface="Arial" charset="0"/>
              </a:rPr>
              <a:t>Set area descriptor | Sub level 1</a:t>
            </a:r>
            <a:endParaRPr lang="sv-SE" dirty="0">
              <a:solidFill>
                <a:srgbClr val="442359"/>
              </a:solidFill>
              <a:latin typeface="Times New Roman" pitchFamily="18" charset="0"/>
              <a:cs typeface="Arial" charset="0"/>
            </a:endParaRPr>
          </a:p>
        </p:txBody>
      </p:sp>
    </p:spTree>
    <p:extLst>
      <p:ext uri="{BB962C8B-B14F-4D97-AF65-F5344CB8AC3E}">
        <p14:creationId xmlns:p14="http://schemas.microsoft.com/office/powerpoint/2010/main" val="385494659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6_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smtClean="0"/>
              <a:t>Click to edit Master text styles</a:t>
            </a:r>
          </a:p>
        </p:txBody>
      </p:sp>
      <p:sp>
        <p:nvSpPr>
          <p:cNvPr id="8" name="Text Placeholder 8"/>
          <p:cNvSpPr>
            <a:spLocks noGrp="1"/>
          </p:cNvSpPr>
          <p:nvPr>
            <p:ph type="body" sz="quarter" idx="14"/>
          </p:nvPr>
        </p:nvSpPr>
        <p:spPr>
          <a:xfrm>
            <a:off x="309600" y="1760400"/>
            <a:ext cx="6706800" cy="4424400"/>
          </a:xfrm>
        </p:spPr>
        <p:txBody>
          <a:bodyPr/>
          <a:lstStyle>
            <a:lvl1pPr marL="0" indent="0">
              <a:buNone/>
              <a:defRPr sz="1800" b="0">
                <a:solidFill>
                  <a:schemeClr val="tx1"/>
                </a:solidFill>
                <a:latin typeface="Arial" pitchFamily="34" charset="0"/>
                <a:cs typeface="Arial" pitchFamily="34" charset="0"/>
              </a:defRPr>
            </a:lvl1pPr>
          </a:lstStyle>
          <a:p>
            <a:pPr lvl="0"/>
            <a:r>
              <a:rPr lang="en-US" smtClean="0"/>
              <a:t>Click to edit Master text styles</a:t>
            </a:r>
          </a:p>
        </p:txBody>
      </p:sp>
      <p:sp>
        <p:nvSpPr>
          <p:cNvPr id="5" name="Rectangle 6"/>
          <p:cNvSpPr>
            <a:spLocks noGrp="1" noChangeArrowheads="1"/>
          </p:cNvSpPr>
          <p:nvPr>
            <p:ph type="sldNum" sz="quarter" idx="15"/>
          </p:nvPr>
        </p:nvSpPr>
        <p:spPr>
          <a:xfrm>
            <a:off x="107950" y="6354763"/>
            <a:ext cx="466725" cy="35877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a:defRPr/>
            </a:pPr>
            <a:fld id="{B5D3F86E-B473-4376-838E-35CE18CE02AA}" type="slidenum">
              <a:rPr lang="en-GB">
                <a:solidFill>
                  <a:srgbClr val="442359"/>
                </a:solidFill>
              </a:rPr>
              <a:pPr>
                <a:defRPr/>
              </a:pPr>
              <a:t>‹N›</a:t>
            </a:fld>
            <a:endParaRPr lang="en-GB" dirty="0">
              <a:solidFill>
                <a:srgbClr val="442359"/>
              </a:solidFill>
            </a:endParaRPr>
          </a:p>
        </p:txBody>
      </p:sp>
      <p:sp>
        <p:nvSpPr>
          <p:cNvPr id="6" name="Date Placeholder 7"/>
          <p:cNvSpPr>
            <a:spLocks noGrp="1"/>
          </p:cNvSpPr>
          <p:nvPr>
            <p:ph type="dt" sz="half" idx="16"/>
          </p:nvPr>
        </p:nvSpPr>
        <p:spPr>
          <a:xfrm>
            <a:off x="612775" y="6354763"/>
            <a:ext cx="3311525" cy="24447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a:defRPr/>
            </a:pPr>
            <a:r>
              <a:rPr lang="en-US" dirty="0">
                <a:solidFill>
                  <a:srgbClr val="442359"/>
                </a:solidFill>
              </a:rPr>
              <a:t>Author | 00 Month Year</a:t>
            </a:r>
            <a:endParaRPr lang="sv-SE">
              <a:solidFill>
                <a:srgbClr val="442359"/>
              </a:solidFill>
            </a:endParaRPr>
          </a:p>
        </p:txBody>
      </p:sp>
      <p:sp>
        <p:nvSpPr>
          <p:cNvPr id="9" name="Footer Placeholder 10"/>
          <p:cNvSpPr>
            <a:spLocks noGrp="1"/>
          </p:cNvSpPr>
          <p:nvPr>
            <p:ph type="ftr" sz="quarter" idx="17"/>
          </p:nvPr>
        </p:nvSpPr>
        <p:spPr>
          <a:xfrm>
            <a:off x="3924300" y="6354763"/>
            <a:ext cx="4319588" cy="24447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a:defRPr/>
            </a:pPr>
            <a:r>
              <a:rPr lang="en-GB" dirty="0">
                <a:solidFill>
                  <a:srgbClr val="442359"/>
                </a:solidFill>
              </a:rPr>
              <a:t>Set area descriptor | Sub level 1</a:t>
            </a:r>
            <a:endParaRPr lang="sv-SE">
              <a:solidFill>
                <a:srgbClr val="442359"/>
              </a:solidFill>
            </a:endParaRPr>
          </a:p>
        </p:txBody>
      </p:sp>
    </p:spTree>
    <p:extLst>
      <p:ext uri="{BB962C8B-B14F-4D97-AF65-F5344CB8AC3E}">
        <p14:creationId xmlns:p14="http://schemas.microsoft.com/office/powerpoint/2010/main" val="347706749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8_Introduc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2"/>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smtClean="0"/>
              <a:t>Click to edit Master text styles</a:t>
            </a:r>
          </a:p>
        </p:txBody>
      </p:sp>
      <p:sp>
        <p:nvSpPr>
          <p:cNvPr id="9" name="Text Placeholder 8"/>
          <p:cNvSpPr>
            <a:spLocks noGrp="1"/>
          </p:cNvSpPr>
          <p:nvPr>
            <p:ph type="body" sz="quarter" idx="13"/>
          </p:nvPr>
        </p:nvSpPr>
        <p:spPr>
          <a:xfrm>
            <a:off x="309600" y="1760400"/>
            <a:ext cx="6706800" cy="4424400"/>
          </a:xfrm>
        </p:spPr>
        <p:txBody>
          <a:bodyPr/>
          <a:lstStyle>
            <a:lvl1pPr marL="0" indent="0">
              <a:buNone/>
              <a:defRPr sz="2400" b="1">
                <a:solidFill>
                  <a:schemeClr val="tx1"/>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3290652184"/>
      </p:ext>
    </p:extLst>
  </p:cSld>
  <p:clrMapOvr>
    <a:masterClrMapping/>
  </p:clrMapOvr>
  <p:transition spd="med">
    <p:wipe dir="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7_Content">
    <p:spTree>
      <p:nvGrpSpPr>
        <p:cNvPr id="1" name=""/>
        <p:cNvGrpSpPr/>
        <p:nvPr/>
      </p:nvGrpSpPr>
      <p:grpSpPr>
        <a:xfrm>
          <a:off x="0" y="0"/>
          <a:ext cx="0" cy="0"/>
          <a:chOff x="0" y="0"/>
          <a:chExt cx="0" cy="0"/>
        </a:xfrm>
      </p:grpSpPr>
      <p:sp>
        <p:nvSpPr>
          <p:cNvPr id="8" name="Title 1"/>
          <p:cNvSpPr>
            <a:spLocks noGrp="1"/>
          </p:cNvSpPr>
          <p:nvPr>
            <p:ph type="title"/>
          </p:nvPr>
        </p:nvSpPr>
        <p:spPr>
          <a:xfrm>
            <a:off x="309600" y="274638"/>
            <a:ext cx="8415338" cy="511200"/>
          </a:xfrm>
        </p:spPr>
        <p:txBody>
          <a:bodyPr/>
          <a:lstStyle/>
          <a:p>
            <a:r>
              <a:rPr lang="en-US" smtClean="0"/>
              <a:t>Click to edit Master title style</a:t>
            </a:r>
            <a:endParaRPr lang="en-GB" dirty="0"/>
          </a:p>
        </p:txBody>
      </p:sp>
      <p:sp>
        <p:nvSpPr>
          <p:cNvPr id="9" name="Content Placeholder 2"/>
          <p:cNvSpPr>
            <a:spLocks noGrp="1"/>
          </p:cNvSpPr>
          <p:nvPr>
            <p:ph idx="1"/>
          </p:nvPr>
        </p:nvSpPr>
        <p:spPr>
          <a:xfrm>
            <a:off x="314325" y="1760538"/>
            <a:ext cx="6705600" cy="4425950"/>
          </a:xfrm>
        </p:spPr>
        <p:txBody>
          <a:bodyPr/>
          <a:lstStyle>
            <a:lvl1pPr marL="266400" indent="-266400">
              <a:buClr>
                <a:schemeClr val="tx2"/>
              </a:buClr>
              <a:buFont typeface="Arial" pitchFamily="34" charset="0"/>
              <a:buChar char="•"/>
              <a:defRPr sz="1800">
                <a:latin typeface="Arial" pitchFamily="34" charset="0"/>
                <a:cs typeface="Arial" pitchFamily="34" charset="0"/>
              </a:defRPr>
            </a:lvl1pPr>
            <a:lvl2pPr>
              <a:defRPr sz="1800"/>
            </a:lvl2pPr>
            <a:lvl3pPr>
              <a:defRPr sz="1600" baseline="0">
                <a:latin typeface="Arial" pitchFamily="34" charset="0"/>
                <a:cs typeface="Arial" pitchFamily="34" charset="0"/>
              </a:defRPr>
            </a:lvl3pPr>
            <a:lvl4pPr marL="622800" indent="-180000">
              <a:defRPr sz="1600">
                <a:latin typeface="Arial" pitchFamily="34" charset="0"/>
                <a:cs typeface="Arial" pitchFamily="34" charset="0"/>
              </a:defRPr>
            </a:lvl4pPr>
            <a:lvl5pPr marL="622800">
              <a:defRPr sz="1600">
                <a:latin typeface="Arial" pitchFamily="34" charset="0"/>
                <a:cs typeface="Arial" pitchFamily="34" charset="0"/>
              </a:defRPr>
            </a:lvl5pPr>
            <a:lvl6pPr>
              <a:defRPr>
                <a:latin typeface="Arial" pitchFamily="34" charset="0"/>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ext Placeholder 6"/>
          <p:cNvSpPr>
            <a:spLocks noGrp="1"/>
          </p:cNvSpPr>
          <p:nvPr>
            <p:ph type="body" sz="quarter" idx="12"/>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smtClean="0"/>
              <a:t>Click to edit Master text styles</a:t>
            </a:r>
          </a:p>
        </p:txBody>
      </p:sp>
      <p:sp>
        <p:nvSpPr>
          <p:cNvPr id="5" name="Slide Number Placeholder 10"/>
          <p:cNvSpPr>
            <a:spLocks noGrp="1"/>
          </p:cNvSpPr>
          <p:nvPr>
            <p:ph type="sldNum" sz="quarter" idx="13"/>
          </p:nvPr>
        </p:nvSpPr>
        <p:spPr>
          <a:xfrm>
            <a:off x="107950" y="6354763"/>
            <a:ext cx="466725" cy="358775"/>
          </a:xfrm>
          <a:prstGeom prst="rect">
            <a:avLst/>
          </a:prstGeom>
        </p:spPr>
        <p:txBody>
          <a:bodyPr/>
          <a:lstStyle>
            <a:lvl1pPr>
              <a:defRPr/>
            </a:lvl1pPr>
          </a:lstStyle>
          <a:p>
            <a:pPr>
              <a:defRPr/>
            </a:pPr>
            <a:fld id="{C709FC15-1AAF-4780-AF8C-FB9D71ED2778}" type="slidenum">
              <a:rPr lang="en-GB">
                <a:solidFill>
                  <a:srgbClr val="442359"/>
                </a:solidFill>
                <a:latin typeface="Times New Roman" pitchFamily="18" charset="0"/>
                <a:cs typeface="Arial" charset="0"/>
              </a:rPr>
              <a:pPr>
                <a:defRPr/>
              </a:pPr>
              <a:t>‹N›</a:t>
            </a:fld>
            <a:endParaRPr lang="en-GB" dirty="0">
              <a:solidFill>
                <a:srgbClr val="442359"/>
              </a:solidFill>
              <a:latin typeface="Times New Roman" pitchFamily="18" charset="0"/>
              <a:cs typeface="Arial" charset="0"/>
            </a:endParaRPr>
          </a:p>
        </p:txBody>
      </p:sp>
      <p:sp>
        <p:nvSpPr>
          <p:cNvPr id="6" name="Date Placeholder 5"/>
          <p:cNvSpPr>
            <a:spLocks noGrp="1"/>
          </p:cNvSpPr>
          <p:nvPr>
            <p:ph type="dt" sz="half" idx="14"/>
          </p:nvPr>
        </p:nvSpPr>
        <p:spPr>
          <a:xfrm>
            <a:off x="612775" y="6354763"/>
            <a:ext cx="3311525" cy="244475"/>
          </a:xfrm>
          <a:prstGeom prst="rect">
            <a:avLst/>
          </a:prstGeom>
        </p:spPr>
        <p:txBody>
          <a:bodyPr/>
          <a:lstStyle>
            <a:lvl1pPr>
              <a:defRPr/>
            </a:lvl1pPr>
          </a:lstStyle>
          <a:p>
            <a:pPr>
              <a:defRPr/>
            </a:pPr>
            <a:r>
              <a:rPr lang="en-US" dirty="0">
                <a:solidFill>
                  <a:srgbClr val="442359"/>
                </a:solidFill>
                <a:latin typeface="Times New Roman" pitchFamily="18" charset="0"/>
                <a:cs typeface="Arial" charset="0"/>
              </a:rPr>
              <a:t>Author | 00 Month Year</a:t>
            </a:r>
            <a:endParaRPr lang="sv-SE">
              <a:solidFill>
                <a:srgbClr val="442359"/>
              </a:solidFill>
              <a:latin typeface="Times New Roman" pitchFamily="18" charset="0"/>
              <a:cs typeface="Arial" charset="0"/>
            </a:endParaRPr>
          </a:p>
        </p:txBody>
      </p:sp>
      <p:sp>
        <p:nvSpPr>
          <p:cNvPr id="7" name="Footer Placeholder 6"/>
          <p:cNvSpPr>
            <a:spLocks noGrp="1"/>
          </p:cNvSpPr>
          <p:nvPr>
            <p:ph type="ftr" sz="quarter" idx="15"/>
          </p:nvPr>
        </p:nvSpPr>
        <p:spPr>
          <a:xfrm>
            <a:off x="3924300" y="6354763"/>
            <a:ext cx="4319588" cy="244475"/>
          </a:xfrm>
          <a:prstGeom prst="rect">
            <a:avLst/>
          </a:prstGeom>
        </p:spPr>
        <p:txBody>
          <a:bodyPr/>
          <a:lstStyle>
            <a:lvl1pPr>
              <a:defRPr/>
            </a:lvl1pPr>
          </a:lstStyle>
          <a:p>
            <a:pPr>
              <a:defRPr/>
            </a:pPr>
            <a:r>
              <a:rPr lang="en-GB" dirty="0">
                <a:solidFill>
                  <a:srgbClr val="442359"/>
                </a:solidFill>
                <a:latin typeface="Times New Roman" pitchFamily="18" charset="0"/>
                <a:cs typeface="Arial" charset="0"/>
              </a:rPr>
              <a:t>Set area descriptor | Sub level 1</a:t>
            </a:r>
            <a:endParaRPr lang="sv-SE" dirty="0">
              <a:solidFill>
                <a:srgbClr val="442359"/>
              </a:solidFill>
              <a:latin typeface="Times New Roman" pitchFamily="18" charset="0"/>
              <a:cs typeface="Arial" charset="0"/>
            </a:endParaRPr>
          </a:p>
        </p:txBody>
      </p:sp>
    </p:spTree>
    <p:extLst>
      <p:ext uri="{BB962C8B-B14F-4D97-AF65-F5344CB8AC3E}">
        <p14:creationId xmlns:p14="http://schemas.microsoft.com/office/powerpoint/2010/main" val="212196583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7_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smtClean="0"/>
              <a:t>Click to edit Master text styles</a:t>
            </a:r>
          </a:p>
        </p:txBody>
      </p:sp>
      <p:sp>
        <p:nvSpPr>
          <p:cNvPr id="8" name="Text Placeholder 8"/>
          <p:cNvSpPr>
            <a:spLocks noGrp="1"/>
          </p:cNvSpPr>
          <p:nvPr>
            <p:ph type="body" sz="quarter" idx="14"/>
          </p:nvPr>
        </p:nvSpPr>
        <p:spPr>
          <a:xfrm>
            <a:off x="309600" y="1760400"/>
            <a:ext cx="6706800" cy="4424400"/>
          </a:xfrm>
        </p:spPr>
        <p:txBody>
          <a:bodyPr/>
          <a:lstStyle>
            <a:lvl1pPr marL="0" indent="0">
              <a:buNone/>
              <a:defRPr sz="1800" b="0">
                <a:solidFill>
                  <a:schemeClr val="tx1"/>
                </a:solidFill>
                <a:latin typeface="Arial" pitchFamily="34" charset="0"/>
                <a:cs typeface="Arial" pitchFamily="34" charset="0"/>
              </a:defRPr>
            </a:lvl1pPr>
          </a:lstStyle>
          <a:p>
            <a:pPr lvl="0"/>
            <a:r>
              <a:rPr lang="en-US" smtClean="0"/>
              <a:t>Click to edit Master text styles</a:t>
            </a:r>
          </a:p>
        </p:txBody>
      </p:sp>
      <p:sp>
        <p:nvSpPr>
          <p:cNvPr id="5" name="Rectangle 6"/>
          <p:cNvSpPr>
            <a:spLocks noGrp="1" noChangeArrowheads="1"/>
          </p:cNvSpPr>
          <p:nvPr>
            <p:ph type="sldNum" sz="quarter" idx="15"/>
          </p:nvPr>
        </p:nvSpPr>
        <p:spPr>
          <a:xfrm>
            <a:off x="107950" y="6354763"/>
            <a:ext cx="466725" cy="35877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a:defRPr/>
            </a:pPr>
            <a:fld id="{B5D3F86E-B473-4376-838E-35CE18CE02AA}" type="slidenum">
              <a:rPr lang="en-GB">
                <a:solidFill>
                  <a:srgbClr val="442359"/>
                </a:solidFill>
              </a:rPr>
              <a:pPr>
                <a:defRPr/>
              </a:pPr>
              <a:t>‹N›</a:t>
            </a:fld>
            <a:endParaRPr lang="en-GB" dirty="0">
              <a:solidFill>
                <a:srgbClr val="442359"/>
              </a:solidFill>
            </a:endParaRPr>
          </a:p>
        </p:txBody>
      </p:sp>
      <p:sp>
        <p:nvSpPr>
          <p:cNvPr id="6" name="Date Placeholder 7"/>
          <p:cNvSpPr>
            <a:spLocks noGrp="1"/>
          </p:cNvSpPr>
          <p:nvPr>
            <p:ph type="dt" sz="half" idx="16"/>
          </p:nvPr>
        </p:nvSpPr>
        <p:spPr>
          <a:xfrm>
            <a:off x="612775" y="6354763"/>
            <a:ext cx="3311525" cy="24447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a:defRPr/>
            </a:pPr>
            <a:r>
              <a:rPr lang="en-US" dirty="0">
                <a:solidFill>
                  <a:srgbClr val="442359"/>
                </a:solidFill>
              </a:rPr>
              <a:t>Author | 00 Month Year</a:t>
            </a:r>
            <a:endParaRPr lang="sv-SE">
              <a:solidFill>
                <a:srgbClr val="442359"/>
              </a:solidFill>
            </a:endParaRPr>
          </a:p>
        </p:txBody>
      </p:sp>
      <p:sp>
        <p:nvSpPr>
          <p:cNvPr id="9" name="Footer Placeholder 10"/>
          <p:cNvSpPr>
            <a:spLocks noGrp="1"/>
          </p:cNvSpPr>
          <p:nvPr>
            <p:ph type="ftr" sz="quarter" idx="17"/>
          </p:nvPr>
        </p:nvSpPr>
        <p:spPr>
          <a:xfrm>
            <a:off x="3924300" y="6354763"/>
            <a:ext cx="4319588" cy="24447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a:defRPr/>
            </a:pPr>
            <a:r>
              <a:rPr lang="en-GB" dirty="0">
                <a:solidFill>
                  <a:srgbClr val="442359"/>
                </a:solidFill>
              </a:rPr>
              <a:t>Set area descriptor | Sub level 1</a:t>
            </a:r>
            <a:endParaRPr lang="sv-SE">
              <a:solidFill>
                <a:srgbClr val="442359"/>
              </a:solidFill>
            </a:endParaRPr>
          </a:p>
        </p:txBody>
      </p:sp>
    </p:spTree>
    <p:extLst>
      <p:ext uri="{BB962C8B-B14F-4D97-AF65-F5344CB8AC3E}">
        <p14:creationId xmlns:p14="http://schemas.microsoft.com/office/powerpoint/2010/main" val="26214970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pic>
        <p:nvPicPr>
          <p:cNvPr id="6" name="Picture 12" descr="vertical-logo"/>
          <p:cNvPicPr>
            <a:picLocks noChangeAspect="1" noChangeArrowheads="1"/>
          </p:cNvPicPr>
          <p:nvPr userDrawn="1"/>
        </p:nvPicPr>
        <p:blipFill>
          <a:blip r:embed="rId2" cstate="print"/>
          <a:srcRect/>
          <a:stretch>
            <a:fillRect/>
          </a:stretch>
        </p:blipFill>
        <p:spPr bwMode="auto">
          <a:xfrm>
            <a:off x="8210550" y="3570288"/>
            <a:ext cx="528638" cy="2879725"/>
          </a:xfrm>
          <a:prstGeom prst="rect">
            <a:avLst/>
          </a:prstGeom>
          <a:noFill/>
          <a:ln w="9525">
            <a:noFill/>
            <a:miter lim="800000"/>
            <a:headEnd/>
            <a:tailEnd/>
          </a:ln>
        </p:spPr>
      </p:pic>
      <p:sp>
        <p:nvSpPr>
          <p:cNvPr id="4098" name="Rectangle 2"/>
          <p:cNvSpPr>
            <a:spLocks noGrp="1" noChangeArrowheads="1"/>
          </p:cNvSpPr>
          <p:nvPr>
            <p:ph type="ctrTitle"/>
          </p:nvPr>
        </p:nvSpPr>
        <p:spPr>
          <a:xfrm>
            <a:off x="309563" y="142852"/>
            <a:ext cx="7791450" cy="1573200"/>
          </a:xfrm>
        </p:spPr>
        <p:txBody>
          <a:bodyPr anchor="b"/>
          <a:lstStyle>
            <a:lvl1pPr>
              <a:lnSpc>
                <a:spcPct val="100000"/>
              </a:lnSpc>
              <a:defRPr sz="4600">
                <a:solidFill>
                  <a:schemeClr val="tx2"/>
                </a:solidFill>
                <a:latin typeface="Arial" pitchFamily="34" charset="0"/>
                <a:cs typeface="Arial" pitchFamily="34" charset="0"/>
              </a:defRPr>
            </a:lvl1pPr>
          </a:lstStyle>
          <a:p>
            <a:r>
              <a:rPr lang="en-US" smtClean="0"/>
              <a:t>Click to edit Master title style</a:t>
            </a:r>
            <a:endParaRPr lang="en-GB" dirty="0"/>
          </a:p>
        </p:txBody>
      </p:sp>
      <p:sp>
        <p:nvSpPr>
          <p:cNvPr id="4099" name="Rectangle 3"/>
          <p:cNvSpPr>
            <a:spLocks noGrp="1" noChangeArrowheads="1"/>
          </p:cNvSpPr>
          <p:nvPr>
            <p:ph type="subTitle" idx="1"/>
          </p:nvPr>
        </p:nvSpPr>
        <p:spPr>
          <a:xfrm>
            <a:off x="309563" y="3390912"/>
            <a:ext cx="7548585" cy="1752600"/>
          </a:xfrm>
        </p:spPr>
        <p:txBody>
          <a:bodyPr/>
          <a:lstStyle>
            <a:lvl1pPr marL="0" indent="0">
              <a:buNone/>
              <a:defRPr sz="2000" b="1" baseline="0">
                <a:latin typeface="Arial" pitchFamily="34" charset="0"/>
                <a:cs typeface="Arial" pitchFamily="34" charset="0"/>
              </a:defRPr>
            </a:lvl1pPr>
          </a:lstStyle>
          <a:p>
            <a:r>
              <a:rPr lang="en-US" smtClean="0"/>
              <a:t>Click to edit Master subtitle style</a:t>
            </a:r>
            <a:endParaRPr lang="en-GB" dirty="0"/>
          </a:p>
        </p:txBody>
      </p:sp>
      <p:sp>
        <p:nvSpPr>
          <p:cNvPr id="8" name="Text Placeholder 7"/>
          <p:cNvSpPr>
            <a:spLocks noGrp="1"/>
          </p:cNvSpPr>
          <p:nvPr>
            <p:ph type="body" sz="quarter" idx="12"/>
          </p:nvPr>
        </p:nvSpPr>
        <p:spPr>
          <a:xfrm>
            <a:off x="310012" y="1714488"/>
            <a:ext cx="7795763" cy="1573200"/>
          </a:xfrm>
          <a:noFill/>
          <a:ln>
            <a:noFill/>
          </a:ln>
        </p:spPr>
        <p:txBody>
          <a:bodyPr>
            <a:noAutofit/>
          </a:bodyPr>
          <a:lstStyle>
            <a:lvl1pPr marL="0" indent="0">
              <a:lnSpc>
                <a:spcPct val="100000"/>
              </a:lnSpc>
              <a:buNone/>
              <a:defRPr sz="4600" b="1" baseline="0">
                <a:solidFill>
                  <a:schemeClr val="accent2"/>
                </a:solidFill>
                <a:latin typeface="Arial" pitchFamily="34" charset="0"/>
                <a:cs typeface="Arial" pitchFamily="34" charset="0"/>
              </a:defRPr>
            </a:lvl1pPr>
            <a:lvl2pPr>
              <a:buNone/>
              <a:defRPr/>
            </a:lvl2pPr>
          </a:lstStyle>
          <a:p>
            <a:pPr lvl="0"/>
            <a:r>
              <a:rPr lang="en-US" smtClean="0"/>
              <a:t>Click to edit Master text styles</a:t>
            </a:r>
          </a:p>
        </p:txBody>
      </p:sp>
      <p:sp>
        <p:nvSpPr>
          <p:cNvPr id="9" name="Picture Placeholder 8"/>
          <p:cNvSpPr>
            <a:spLocks noGrp="1"/>
          </p:cNvSpPr>
          <p:nvPr>
            <p:ph type="pic" sz="quarter" idx="13"/>
          </p:nvPr>
        </p:nvSpPr>
        <p:spPr>
          <a:xfrm>
            <a:off x="284400" y="5648400"/>
            <a:ext cx="3463200" cy="633600"/>
          </a:xfrm>
        </p:spPr>
        <p:txBody>
          <a:bodyPr>
            <a:normAutofit/>
          </a:bodyPr>
          <a:lstStyle>
            <a:lvl1pPr marL="0" indent="0">
              <a:buFont typeface="Arial" pitchFamily="34" charset="0"/>
              <a:buNone/>
              <a:defRPr sz="1400"/>
            </a:lvl1p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167442496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9_Introduc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2"/>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smtClean="0"/>
              <a:t>Click to edit Master text styles</a:t>
            </a:r>
          </a:p>
        </p:txBody>
      </p:sp>
      <p:sp>
        <p:nvSpPr>
          <p:cNvPr id="9" name="Text Placeholder 8"/>
          <p:cNvSpPr>
            <a:spLocks noGrp="1"/>
          </p:cNvSpPr>
          <p:nvPr>
            <p:ph type="body" sz="quarter" idx="13"/>
          </p:nvPr>
        </p:nvSpPr>
        <p:spPr>
          <a:xfrm>
            <a:off x="309600" y="1760400"/>
            <a:ext cx="6706800" cy="4424400"/>
          </a:xfrm>
        </p:spPr>
        <p:txBody>
          <a:bodyPr/>
          <a:lstStyle>
            <a:lvl1pPr marL="0" indent="0">
              <a:buNone/>
              <a:defRPr sz="2400" b="1">
                <a:solidFill>
                  <a:schemeClr val="tx1"/>
                </a:solidFill>
                <a:latin typeface="Arial" pitchFamily="34" charset="0"/>
                <a:cs typeface="Arial" pitchFamily="34" charset="0"/>
              </a:defRPr>
            </a:lvl1pPr>
          </a:lstStyle>
          <a:p>
            <a:pPr lvl="0"/>
            <a:r>
              <a:rPr lang="en-US" smtClean="0"/>
              <a:t>Click to edit Master text styles</a:t>
            </a:r>
          </a:p>
        </p:txBody>
      </p:sp>
      <p:sp>
        <p:nvSpPr>
          <p:cNvPr id="5" name="Rectangle 6"/>
          <p:cNvSpPr>
            <a:spLocks noGrp="1" noChangeArrowheads="1"/>
          </p:cNvSpPr>
          <p:nvPr>
            <p:ph type="sldNum" sz="quarter" idx="14"/>
          </p:nvPr>
        </p:nvSpPr>
        <p:spPr>
          <a:xfrm>
            <a:off x="107950" y="6354763"/>
            <a:ext cx="466725" cy="358775"/>
          </a:xfrm>
          <a:prstGeom prst="rect">
            <a:avLst/>
          </a:prstGeom>
        </p:spPr>
        <p:txBody>
          <a:bodyPr vert="horz" wrap="square" lIns="91440" tIns="45720" rIns="91440" bIns="45720" numCol="1" anchor="t" anchorCtr="0" compatLnSpc="1">
            <a:prstTxWarp prst="textNoShape">
              <a:avLst/>
            </a:prstTxWarp>
          </a:bodyPr>
          <a:lstStyle>
            <a:lvl1pPr>
              <a:defRPr/>
            </a:lvl1pPr>
          </a:lstStyle>
          <a:p>
            <a:fld id="{4BC3CB14-C99D-478C-A8D8-868CF24C7053}" type="slidenum">
              <a:rPr lang="en-GB">
                <a:solidFill>
                  <a:srgbClr val="000000"/>
                </a:solidFill>
                <a:cs typeface="Arial" charset="0"/>
              </a:rPr>
              <a:pPr/>
              <a:t>‹N›</a:t>
            </a:fld>
            <a:endParaRPr lang="en-GB" dirty="0">
              <a:solidFill>
                <a:srgbClr val="000000"/>
              </a:solidFill>
              <a:cs typeface="Arial" charset="0"/>
            </a:endParaRPr>
          </a:p>
        </p:txBody>
      </p:sp>
      <p:sp>
        <p:nvSpPr>
          <p:cNvPr id="6" name="Date Placeholder 7"/>
          <p:cNvSpPr>
            <a:spLocks noGrp="1"/>
          </p:cNvSpPr>
          <p:nvPr>
            <p:ph type="dt" sz="half" idx="15"/>
          </p:nvPr>
        </p:nvSpPr>
        <p:spPr>
          <a:xfrm>
            <a:off x="612775" y="6354763"/>
            <a:ext cx="3311525" cy="24447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dirty="0">
                <a:solidFill>
                  <a:srgbClr val="000000"/>
                </a:solidFill>
                <a:cs typeface="Arial" charset="0"/>
              </a:rPr>
              <a:t>Author | 00 Month Year</a:t>
            </a:r>
            <a:endParaRPr lang="sv-SE">
              <a:solidFill>
                <a:srgbClr val="000000"/>
              </a:solidFill>
              <a:cs typeface="Arial" charset="0"/>
            </a:endParaRPr>
          </a:p>
        </p:txBody>
      </p:sp>
      <p:sp>
        <p:nvSpPr>
          <p:cNvPr id="8" name="Footer Placeholder 10"/>
          <p:cNvSpPr>
            <a:spLocks noGrp="1"/>
          </p:cNvSpPr>
          <p:nvPr>
            <p:ph type="ftr" sz="quarter" idx="16"/>
          </p:nvPr>
        </p:nvSpPr>
        <p:spPr>
          <a:xfrm>
            <a:off x="3924300" y="6354763"/>
            <a:ext cx="4319588" cy="24447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GB" dirty="0">
                <a:solidFill>
                  <a:srgbClr val="000000"/>
                </a:solidFill>
                <a:cs typeface="Arial" charset="0"/>
              </a:rPr>
              <a:t>Set area descriptor | Sub level 1</a:t>
            </a:r>
            <a:endParaRPr lang="sv-SE">
              <a:solidFill>
                <a:srgbClr val="000000"/>
              </a:solidFill>
              <a:cs typeface="Arial" charset="0"/>
            </a:endParaRPr>
          </a:p>
        </p:txBody>
      </p:sp>
    </p:spTree>
    <p:extLst>
      <p:ext uri="{BB962C8B-B14F-4D97-AF65-F5344CB8AC3E}">
        <p14:creationId xmlns:p14="http://schemas.microsoft.com/office/powerpoint/2010/main" val="361554265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8_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smtClean="0"/>
              <a:t>Click to edit Master text styles</a:t>
            </a:r>
          </a:p>
        </p:txBody>
      </p:sp>
      <p:sp>
        <p:nvSpPr>
          <p:cNvPr id="8" name="Text Placeholder 8"/>
          <p:cNvSpPr>
            <a:spLocks noGrp="1"/>
          </p:cNvSpPr>
          <p:nvPr>
            <p:ph type="body" sz="quarter" idx="14"/>
          </p:nvPr>
        </p:nvSpPr>
        <p:spPr>
          <a:xfrm>
            <a:off x="309600" y="1760400"/>
            <a:ext cx="6706800" cy="4424400"/>
          </a:xfrm>
        </p:spPr>
        <p:txBody>
          <a:bodyPr/>
          <a:lstStyle>
            <a:lvl1pPr marL="0" indent="0">
              <a:buNone/>
              <a:defRPr sz="1800" b="0">
                <a:solidFill>
                  <a:schemeClr val="tx1"/>
                </a:solidFill>
                <a:latin typeface="Arial" pitchFamily="34" charset="0"/>
                <a:cs typeface="Arial" pitchFamily="34" charset="0"/>
              </a:defRPr>
            </a:lvl1pPr>
          </a:lstStyle>
          <a:p>
            <a:pPr lvl="0"/>
            <a:r>
              <a:rPr lang="en-US" smtClean="0"/>
              <a:t>Click to edit Master text styles</a:t>
            </a:r>
          </a:p>
        </p:txBody>
      </p:sp>
      <p:sp>
        <p:nvSpPr>
          <p:cNvPr id="5" name="Rectangle 6"/>
          <p:cNvSpPr>
            <a:spLocks noGrp="1" noChangeArrowheads="1"/>
          </p:cNvSpPr>
          <p:nvPr>
            <p:ph type="sldNum" sz="quarter" idx="15"/>
          </p:nvPr>
        </p:nvSpPr>
        <p:spPr>
          <a:xfrm>
            <a:off x="107950" y="6354763"/>
            <a:ext cx="466725" cy="358775"/>
          </a:xfrm>
          <a:prstGeom prst="rect">
            <a:avLst/>
          </a:prstGeom>
        </p:spPr>
        <p:txBody>
          <a:bodyPr vert="horz" wrap="square" lIns="91440" tIns="45720" rIns="91440" bIns="45720" numCol="1" anchor="t" anchorCtr="0" compatLnSpc="1">
            <a:prstTxWarp prst="textNoShape">
              <a:avLst/>
            </a:prstTxWarp>
          </a:bodyPr>
          <a:lstStyle>
            <a:lvl1pPr>
              <a:defRPr/>
            </a:lvl1pPr>
          </a:lstStyle>
          <a:p>
            <a:fld id="{F89FAC80-9AA7-4FF1-838B-E051E4FC8186}" type="slidenum">
              <a:rPr lang="en-GB">
                <a:solidFill>
                  <a:srgbClr val="000000"/>
                </a:solidFill>
                <a:cs typeface="Arial" charset="0"/>
              </a:rPr>
              <a:pPr/>
              <a:t>‹N›</a:t>
            </a:fld>
            <a:endParaRPr lang="en-GB" dirty="0">
              <a:solidFill>
                <a:srgbClr val="000000"/>
              </a:solidFill>
              <a:cs typeface="Arial" charset="0"/>
            </a:endParaRPr>
          </a:p>
        </p:txBody>
      </p:sp>
      <p:sp>
        <p:nvSpPr>
          <p:cNvPr id="6" name="Date Placeholder 7"/>
          <p:cNvSpPr>
            <a:spLocks noGrp="1"/>
          </p:cNvSpPr>
          <p:nvPr>
            <p:ph type="dt" sz="half" idx="16"/>
          </p:nvPr>
        </p:nvSpPr>
        <p:spPr>
          <a:xfrm>
            <a:off x="612775" y="6354763"/>
            <a:ext cx="3311525" cy="24447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dirty="0">
                <a:solidFill>
                  <a:srgbClr val="000000"/>
                </a:solidFill>
                <a:cs typeface="Arial" charset="0"/>
              </a:rPr>
              <a:t>Author | 00 Month Year</a:t>
            </a:r>
            <a:endParaRPr lang="sv-SE">
              <a:solidFill>
                <a:srgbClr val="000000"/>
              </a:solidFill>
              <a:cs typeface="Arial" charset="0"/>
            </a:endParaRPr>
          </a:p>
        </p:txBody>
      </p:sp>
      <p:sp>
        <p:nvSpPr>
          <p:cNvPr id="9" name="Footer Placeholder 10"/>
          <p:cNvSpPr>
            <a:spLocks noGrp="1"/>
          </p:cNvSpPr>
          <p:nvPr>
            <p:ph type="ftr" sz="quarter" idx="17"/>
          </p:nvPr>
        </p:nvSpPr>
        <p:spPr>
          <a:xfrm>
            <a:off x="3924300" y="6354763"/>
            <a:ext cx="4319588" cy="24447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GB" dirty="0">
                <a:solidFill>
                  <a:srgbClr val="000000"/>
                </a:solidFill>
                <a:cs typeface="Arial" charset="0"/>
              </a:rPr>
              <a:t>Set area descriptor | Sub level 1</a:t>
            </a:r>
            <a:endParaRPr lang="sv-SE">
              <a:solidFill>
                <a:srgbClr val="000000"/>
              </a:solidFill>
              <a:cs typeface="Arial" charset="0"/>
            </a:endParaRPr>
          </a:p>
        </p:txBody>
      </p:sp>
    </p:spTree>
    <p:extLst>
      <p:ext uri="{BB962C8B-B14F-4D97-AF65-F5344CB8AC3E}">
        <p14:creationId xmlns:p14="http://schemas.microsoft.com/office/powerpoint/2010/main" val="326371416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8_Content">
    <p:spTree>
      <p:nvGrpSpPr>
        <p:cNvPr id="1" name=""/>
        <p:cNvGrpSpPr/>
        <p:nvPr/>
      </p:nvGrpSpPr>
      <p:grpSpPr>
        <a:xfrm>
          <a:off x="0" y="0"/>
          <a:ext cx="0" cy="0"/>
          <a:chOff x="0" y="0"/>
          <a:chExt cx="0" cy="0"/>
        </a:xfrm>
      </p:grpSpPr>
      <p:sp>
        <p:nvSpPr>
          <p:cNvPr id="8" name="Title 1"/>
          <p:cNvSpPr>
            <a:spLocks noGrp="1"/>
          </p:cNvSpPr>
          <p:nvPr>
            <p:ph type="title"/>
          </p:nvPr>
        </p:nvSpPr>
        <p:spPr>
          <a:xfrm>
            <a:off x="309600" y="274638"/>
            <a:ext cx="8415338" cy="511200"/>
          </a:xfrm>
        </p:spPr>
        <p:txBody>
          <a:bodyPr/>
          <a:lstStyle/>
          <a:p>
            <a:r>
              <a:rPr lang="en-US" smtClean="0"/>
              <a:t>Click to edit Master title style</a:t>
            </a:r>
            <a:endParaRPr lang="en-GB" dirty="0"/>
          </a:p>
        </p:txBody>
      </p:sp>
      <p:sp>
        <p:nvSpPr>
          <p:cNvPr id="9" name="Content Placeholder 2"/>
          <p:cNvSpPr>
            <a:spLocks noGrp="1"/>
          </p:cNvSpPr>
          <p:nvPr>
            <p:ph idx="1"/>
          </p:nvPr>
        </p:nvSpPr>
        <p:spPr>
          <a:xfrm>
            <a:off x="314324" y="1412776"/>
            <a:ext cx="8362131" cy="4425950"/>
          </a:xfrm>
        </p:spPr>
        <p:txBody>
          <a:bodyPr/>
          <a:lstStyle>
            <a:lvl1pPr marL="266400" indent="-266400">
              <a:spcAft>
                <a:spcPts val="600"/>
              </a:spcAft>
              <a:buClr>
                <a:schemeClr val="tx2"/>
              </a:buClr>
              <a:buSzPct val="100000"/>
              <a:buFont typeface="Wingdings" pitchFamily="2" charset="2"/>
              <a:buChar char="Ø"/>
              <a:defRPr sz="2000">
                <a:latin typeface="Arial" pitchFamily="34" charset="0"/>
                <a:cs typeface="Arial" pitchFamily="34" charset="0"/>
              </a:defRPr>
            </a:lvl1pPr>
            <a:lvl2pPr marL="449263" indent="-180975">
              <a:spcAft>
                <a:spcPts val="600"/>
              </a:spcAft>
              <a:buClr>
                <a:schemeClr val="accent2"/>
              </a:buClr>
              <a:buFont typeface="Wingdings" pitchFamily="2" charset="2"/>
              <a:buChar char="§"/>
              <a:defRPr sz="2000"/>
            </a:lvl2pPr>
            <a:lvl3pPr>
              <a:spcAft>
                <a:spcPts val="600"/>
              </a:spcAft>
              <a:defRPr sz="1800" baseline="0">
                <a:latin typeface="Arial" pitchFamily="34" charset="0"/>
                <a:cs typeface="Arial" pitchFamily="34" charset="0"/>
              </a:defRPr>
            </a:lvl3pPr>
            <a:lvl4pPr marL="622800" indent="-180000">
              <a:spcAft>
                <a:spcPts val="600"/>
              </a:spcAft>
              <a:defRPr sz="1800">
                <a:latin typeface="Arial" pitchFamily="34" charset="0"/>
                <a:cs typeface="Arial" pitchFamily="34" charset="0"/>
              </a:defRPr>
            </a:lvl4pPr>
            <a:lvl5pPr marL="622800">
              <a:spcAft>
                <a:spcPts val="600"/>
              </a:spcAft>
              <a:defRPr sz="1800">
                <a:latin typeface="Arial" pitchFamily="34" charset="0"/>
                <a:cs typeface="Arial" pitchFamily="34" charset="0"/>
              </a:defRPr>
            </a:lvl5pPr>
            <a:lvl6pPr>
              <a:defRPr>
                <a:latin typeface="Arial" pitchFamily="34" charset="0"/>
                <a:cs typeface="Arial" pitchFamily="34" charset="0"/>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Text Placeholder 6"/>
          <p:cNvSpPr>
            <a:spLocks noGrp="1"/>
          </p:cNvSpPr>
          <p:nvPr>
            <p:ph type="body" sz="quarter" idx="12"/>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409488614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3_Body and righ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smtClean="0"/>
              <a:t>Click to edit Master text styles</a:t>
            </a:r>
          </a:p>
        </p:txBody>
      </p:sp>
      <p:sp>
        <p:nvSpPr>
          <p:cNvPr id="10" name="Content Placeholder 9"/>
          <p:cNvSpPr>
            <a:spLocks noGrp="1"/>
          </p:cNvSpPr>
          <p:nvPr>
            <p:ph sz="quarter" idx="14"/>
          </p:nvPr>
        </p:nvSpPr>
        <p:spPr>
          <a:xfrm>
            <a:off x="4500000" y="1760400"/>
            <a:ext cx="3960000" cy="3960000"/>
          </a:xfrm>
        </p:spPr>
        <p:txBody>
          <a:bodyPr/>
          <a:lstStyle>
            <a:lvl1pPr marL="180000" indent="-180000">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8"/>
          <p:cNvSpPr>
            <a:spLocks noGrp="1"/>
          </p:cNvSpPr>
          <p:nvPr>
            <p:ph type="body" sz="quarter" idx="15"/>
          </p:nvPr>
        </p:nvSpPr>
        <p:spPr>
          <a:xfrm>
            <a:off x="309600" y="1760400"/>
            <a:ext cx="3960000" cy="3960000"/>
          </a:xfrm>
        </p:spPr>
        <p:txBody>
          <a:bodyPr/>
          <a:lstStyle>
            <a:lvl1pPr marL="0" indent="0">
              <a:buNone/>
              <a:defRPr sz="1400"/>
            </a:lvl1pPr>
          </a:lstStyle>
          <a:p>
            <a:pPr lvl="0"/>
            <a:r>
              <a:rPr lang="en-US" smtClean="0"/>
              <a:t>Click to edit Master text styles</a:t>
            </a:r>
          </a:p>
        </p:txBody>
      </p:sp>
      <p:sp>
        <p:nvSpPr>
          <p:cNvPr id="6" name="Rectangle 6"/>
          <p:cNvSpPr>
            <a:spLocks noGrp="1" noChangeArrowheads="1"/>
          </p:cNvSpPr>
          <p:nvPr>
            <p:ph type="sldNum" sz="quarter" idx="16"/>
          </p:nvPr>
        </p:nvSpPr>
        <p:spPr>
          <a:xfrm>
            <a:off x="107950" y="6354763"/>
            <a:ext cx="466725" cy="358775"/>
          </a:xfrm>
          <a:prstGeom prst="rect">
            <a:avLst/>
          </a:prstGeom>
        </p:spPr>
        <p:txBody>
          <a:bodyPr vert="horz" wrap="square" lIns="91440" tIns="45720" rIns="91440" bIns="45720" numCol="1" anchor="t" anchorCtr="0" compatLnSpc="1">
            <a:prstTxWarp prst="textNoShape">
              <a:avLst/>
            </a:prstTxWarp>
          </a:bodyPr>
          <a:lstStyle>
            <a:lvl1pPr>
              <a:defRPr/>
            </a:lvl1pPr>
          </a:lstStyle>
          <a:p>
            <a:fld id="{D4773ACB-8B52-4E30-907B-DCCED2BB53E8}" type="slidenum">
              <a:rPr lang="en-GB">
                <a:solidFill>
                  <a:srgbClr val="000000"/>
                </a:solidFill>
                <a:cs typeface="Arial" charset="0"/>
              </a:rPr>
              <a:pPr/>
              <a:t>‹N›</a:t>
            </a:fld>
            <a:endParaRPr lang="en-GB" dirty="0">
              <a:solidFill>
                <a:srgbClr val="000000"/>
              </a:solidFill>
              <a:cs typeface="Arial" charset="0"/>
            </a:endParaRPr>
          </a:p>
        </p:txBody>
      </p:sp>
      <p:sp>
        <p:nvSpPr>
          <p:cNvPr id="8" name="Date Placeholder 7"/>
          <p:cNvSpPr>
            <a:spLocks noGrp="1"/>
          </p:cNvSpPr>
          <p:nvPr>
            <p:ph type="dt" sz="half" idx="17"/>
          </p:nvPr>
        </p:nvSpPr>
        <p:spPr>
          <a:xfrm>
            <a:off x="612775" y="6354763"/>
            <a:ext cx="3311525" cy="24447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dirty="0">
                <a:solidFill>
                  <a:srgbClr val="000000"/>
                </a:solidFill>
                <a:cs typeface="Arial" charset="0"/>
              </a:rPr>
              <a:t>Author | 00 Month Year</a:t>
            </a:r>
            <a:endParaRPr lang="sv-SE">
              <a:solidFill>
                <a:srgbClr val="000000"/>
              </a:solidFill>
              <a:cs typeface="Arial" charset="0"/>
            </a:endParaRPr>
          </a:p>
        </p:txBody>
      </p:sp>
      <p:sp>
        <p:nvSpPr>
          <p:cNvPr id="11" name="Footer Placeholder 10"/>
          <p:cNvSpPr>
            <a:spLocks noGrp="1"/>
          </p:cNvSpPr>
          <p:nvPr>
            <p:ph type="ftr" sz="quarter" idx="18"/>
          </p:nvPr>
        </p:nvSpPr>
        <p:spPr>
          <a:xfrm>
            <a:off x="3924300" y="6354763"/>
            <a:ext cx="4319588" cy="24447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GB" dirty="0">
                <a:solidFill>
                  <a:srgbClr val="000000"/>
                </a:solidFill>
                <a:cs typeface="Arial" charset="0"/>
              </a:rPr>
              <a:t>Set area descriptor | Sub level 1</a:t>
            </a:r>
            <a:endParaRPr lang="sv-SE">
              <a:solidFill>
                <a:srgbClr val="000000"/>
              </a:solidFill>
              <a:cs typeface="Arial" charset="0"/>
            </a:endParaRPr>
          </a:p>
        </p:txBody>
      </p:sp>
    </p:spTree>
    <p:extLst>
      <p:ext uri="{BB962C8B-B14F-4D97-AF65-F5344CB8AC3E}">
        <p14:creationId xmlns:p14="http://schemas.microsoft.com/office/powerpoint/2010/main" val="1070841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96563F-538B-493C-85CC-25B5F0E3838B}"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1677720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C4C04C06-8B00-4F24-9524-0F489F2838A8}" type="datetime1">
              <a:rPr lang="de-DE" altLang="it-IT"/>
              <a:pPr>
                <a:defRPr/>
              </a:pPr>
              <a:t>21.06.2016</a:t>
            </a:fld>
            <a:endParaRPr lang="de-DE" altLang="it-IT"/>
          </a:p>
        </p:txBody>
      </p:sp>
      <p:sp>
        <p:nvSpPr>
          <p:cNvPr id="6" name="Fußzeilenplatzhalter 4"/>
          <p:cNvSpPr>
            <a:spLocks noGrp="1"/>
          </p:cNvSpPr>
          <p:nvPr>
            <p:ph type="ftr" sz="quarter" idx="11"/>
          </p:nvPr>
        </p:nvSpPr>
        <p:spPr/>
        <p:txBody>
          <a:bodyPr/>
          <a:lstStyle>
            <a:lvl1pPr>
              <a:defRPr/>
            </a:lvl1pPr>
          </a:lstStyle>
          <a:p>
            <a:pPr>
              <a:defRPr/>
            </a:pPr>
            <a:endParaRPr lang="de-DE">
              <a:solidFill>
                <a:prstClr val="black">
                  <a:tint val="75000"/>
                </a:prstClr>
              </a:solidFill>
            </a:endParaRPr>
          </a:p>
        </p:txBody>
      </p:sp>
      <p:sp>
        <p:nvSpPr>
          <p:cNvPr id="7" name="Foliennummernplatzhalter 5"/>
          <p:cNvSpPr>
            <a:spLocks noGrp="1"/>
          </p:cNvSpPr>
          <p:nvPr>
            <p:ph type="sldNum" sz="quarter" idx="12"/>
          </p:nvPr>
        </p:nvSpPr>
        <p:spPr/>
        <p:txBody>
          <a:bodyPr/>
          <a:lstStyle>
            <a:lvl1pPr>
              <a:defRPr/>
            </a:lvl1pPr>
          </a:lstStyle>
          <a:p>
            <a:pPr>
              <a:defRPr/>
            </a:pPr>
            <a:fld id="{EDD119A0-9AF3-4C31-95AF-0FC34B4E41D2}" type="slidenum">
              <a:rPr lang="de-DE" altLang="it-IT"/>
              <a:pPr>
                <a:defRPr/>
              </a:pPr>
              <a:t>‹N›</a:t>
            </a:fld>
            <a:endParaRPr lang="de-DE" altLang="it-IT"/>
          </a:p>
        </p:txBody>
      </p:sp>
    </p:spTree>
    <p:extLst>
      <p:ext uri="{BB962C8B-B14F-4D97-AF65-F5344CB8AC3E}">
        <p14:creationId xmlns:p14="http://schemas.microsoft.com/office/powerpoint/2010/main" val="108734315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3_Body and 2 righ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smtClean="0"/>
              <a:t>Click to edit Master text styles</a:t>
            </a:r>
          </a:p>
        </p:txBody>
      </p:sp>
      <p:sp>
        <p:nvSpPr>
          <p:cNvPr id="10" name="Content Placeholder 9"/>
          <p:cNvSpPr>
            <a:spLocks noGrp="1"/>
          </p:cNvSpPr>
          <p:nvPr>
            <p:ph sz="quarter" idx="14"/>
          </p:nvPr>
        </p:nvSpPr>
        <p:spPr>
          <a:xfrm>
            <a:off x="4500000" y="1760400"/>
            <a:ext cx="3960000" cy="1872000"/>
          </a:xfrm>
        </p:spPr>
        <p:txBody>
          <a:bodyPr/>
          <a:lstStyle>
            <a:lvl1pPr marL="180000" indent="-180000">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8"/>
          <p:cNvSpPr>
            <a:spLocks noGrp="1"/>
          </p:cNvSpPr>
          <p:nvPr>
            <p:ph type="body" sz="quarter" idx="15"/>
          </p:nvPr>
        </p:nvSpPr>
        <p:spPr>
          <a:xfrm>
            <a:off x="309600" y="1760400"/>
            <a:ext cx="3960000" cy="3960000"/>
          </a:xfrm>
        </p:spPr>
        <p:txBody>
          <a:bodyPr/>
          <a:lstStyle>
            <a:lvl1pPr marL="0" indent="0">
              <a:buNone/>
              <a:defRPr sz="1400"/>
            </a:lvl1pPr>
          </a:lstStyle>
          <a:p>
            <a:pPr lvl="0"/>
            <a:r>
              <a:rPr lang="en-US" smtClean="0"/>
              <a:t>Click to edit Master text styles</a:t>
            </a:r>
          </a:p>
        </p:txBody>
      </p:sp>
      <p:sp>
        <p:nvSpPr>
          <p:cNvPr id="12" name="Content Placeholder 9"/>
          <p:cNvSpPr>
            <a:spLocks noGrp="1"/>
          </p:cNvSpPr>
          <p:nvPr>
            <p:ph sz="quarter" idx="16"/>
          </p:nvPr>
        </p:nvSpPr>
        <p:spPr>
          <a:xfrm>
            <a:off x="4502990" y="3848103"/>
            <a:ext cx="3960000" cy="1872000"/>
          </a:xfrm>
        </p:spPr>
        <p:txBody>
          <a:bodyPr/>
          <a:lstStyle>
            <a:lvl1pPr marL="180000" indent="-180000">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Rectangle 6"/>
          <p:cNvSpPr>
            <a:spLocks noGrp="1" noChangeArrowheads="1"/>
          </p:cNvSpPr>
          <p:nvPr>
            <p:ph type="sldNum" sz="quarter" idx="17"/>
          </p:nvPr>
        </p:nvSpPr>
        <p:spPr>
          <a:xfrm>
            <a:off x="107950" y="6354763"/>
            <a:ext cx="466725" cy="358775"/>
          </a:xfrm>
          <a:prstGeom prst="rect">
            <a:avLst/>
          </a:prstGeom>
        </p:spPr>
        <p:txBody>
          <a:bodyPr vert="horz" wrap="square" lIns="91440" tIns="45720" rIns="91440" bIns="45720" numCol="1" anchor="t" anchorCtr="0" compatLnSpc="1">
            <a:prstTxWarp prst="textNoShape">
              <a:avLst/>
            </a:prstTxWarp>
          </a:bodyPr>
          <a:lstStyle>
            <a:lvl1pPr>
              <a:defRPr/>
            </a:lvl1pPr>
          </a:lstStyle>
          <a:p>
            <a:fld id="{2DF139C0-87D9-4613-8FCC-69C595530ED3}" type="slidenum">
              <a:rPr lang="en-GB">
                <a:solidFill>
                  <a:srgbClr val="000000"/>
                </a:solidFill>
                <a:cs typeface="Arial" charset="0"/>
              </a:rPr>
              <a:pPr/>
              <a:t>‹N›</a:t>
            </a:fld>
            <a:endParaRPr lang="en-GB" dirty="0">
              <a:solidFill>
                <a:srgbClr val="000000"/>
              </a:solidFill>
              <a:cs typeface="Arial" charset="0"/>
            </a:endParaRPr>
          </a:p>
        </p:txBody>
      </p:sp>
      <p:sp>
        <p:nvSpPr>
          <p:cNvPr id="11" name="Date Placeholder 7"/>
          <p:cNvSpPr>
            <a:spLocks noGrp="1"/>
          </p:cNvSpPr>
          <p:nvPr>
            <p:ph type="dt" sz="half" idx="18"/>
          </p:nvPr>
        </p:nvSpPr>
        <p:spPr>
          <a:xfrm>
            <a:off x="612775" y="6354763"/>
            <a:ext cx="3311525" cy="24447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dirty="0">
                <a:solidFill>
                  <a:srgbClr val="000000"/>
                </a:solidFill>
                <a:cs typeface="Arial" charset="0"/>
              </a:rPr>
              <a:t>Author | 00 Month Year</a:t>
            </a:r>
            <a:endParaRPr lang="sv-SE">
              <a:solidFill>
                <a:srgbClr val="000000"/>
              </a:solidFill>
              <a:cs typeface="Arial" charset="0"/>
            </a:endParaRPr>
          </a:p>
        </p:txBody>
      </p:sp>
      <p:sp>
        <p:nvSpPr>
          <p:cNvPr id="13" name="Footer Placeholder 10"/>
          <p:cNvSpPr>
            <a:spLocks noGrp="1"/>
          </p:cNvSpPr>
          <p:nvPr>
            <p:ph type="ftr" sz="quarter" idx="19"/>
          </p:nvPr>
        </p:nvSpPr>
        <p:spPr>
          <a:xfrm>
            <a:off x="3924300" y="6354763"/>
            <a:ext cx="4319588" cy="24447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GB" dirty="0">
                <a:solidFill>
                  <a:srgbClr val="000000"/>
                </a:solidFill>
                <a:cs typeface="Arial" charset="0"/>
              </a:rPr>
              <a:t>Set area descriptor | Sub level 1</a:t>
            </a:r>
            <a:endParaRPr lang="sv-SE">
              <a:solidFill>
                <a:srgbClr val="000000"/>
              </a:solidFill>
              <a:cs typeface="Arial" charset="0"/>
            </a:endParaRPr>
          </a:p>
        </p:txBody>
      </p:sp>
    </p:spTree>
    <p:extLst>
      <p:ext uri="{BB962C8B-B14F-4D97-AF65-F5344CB8AC3E}">
        <p14:creationId xmlns:p14="http://schemas.microsoft.com/office/powerpoint/2010/main" val="240269231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3_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smtClean="0"/>
              <a:t>Click to edit Master text styles</a:t>
            </a:r>
          </a:p>
        </p:txBody>
      </p:sp>
      <p:sp>
        <p:nvSpPr>
          <p:cNvPr id="10" name="Content Placeholder 9"/>
          <p:cNvSpPr>
            <a:spLocks noGrp="1"/>
          </p:cNvSpPr>
          <p:nvPr>
            <p:ph sz="quarter" idx="14"/>
          </p:nvPr>
        </p:nvSpPr>
        <p:spPr>
          <a:xfrm>
            <a:off x="4500000" y="1760400"/>
            <a:ext cx="3960000" cy="3960000"/>
          </a:xfrm>
        </p:spPr>
        <p:txBody>
          <a:bodyPr/>
          <a:lstStyle>
            <a:lvl1pPr marL="180000" indent="-180000">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Content Placeholder 9"/>
          <p:cNvSpPr>
            <a:spLocks noGrp="1"/>
          </p:cNvSpPr>
          <p:nvPr>
            <p:ph sz="quarter" idx="15"/>
          </p:nvPr>
        </p:nvSpPr>
        <p:spPr>
          <a:xfrm>
            <a:off x="309600" y="1760400"/>
            <a:ext cx="3960000" cy="3960000"/>
          </a:xfrm>
        </p:spPr>
        <p:txBody>
          <a:bodyPr/>
          <a:lstStyle>
            <a:lvl1pPr marL="180000" indent="-180000">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Rectangle 6"/>
          <p:cNvSpPr>
            <a:spLocks noGrp="1" noChangeArrowheads="1"/>
          </p:cNvSpPr>
          <p:nvPr>
            <p:ph type="sldNum" sz="quarter" idx="16"/>
          </p:nvPr>
        </p:nvSpPr>
        <p:spPr>
          <a:xfrm>
            <a:off x="107950" y="6354763"/>
            <a:ext cx="466725" cy="358775"/>
          </a:xfrm>
          <a:prstGeom prst="rect">
            <a:avLst/>
          </a:prstGeom>
        </p:spPr>
        <p:txBody>
          <a:bodyPr vert="horz" wrap="square" lIns="91440" tIns="45720" rIns="91440" bIns="45720" numCol="1" anchor="t" anchorCtr="0" compatLnSpc="1">
            <a:prstTxWarp prst="textNoShape">
              <a:avLst/>
            </a:prstTxWarp>
          </a:bodyPr>
          <a:lstStyle>
            <a:lvl1pPr>
              <a:defRPr/>
            </a:lvl1pPr>
          </a:lstStyle>
          <a:p>
            <a:fld id="{014429D7-9EEE-462E-B0BA-2B4A06CBD418}" type="slidenum">
              <a:rPr lang="en-GB">
                <a:solidFill>
                  <a:srgbClr val="000000"/>
                </a:solidFill>
                <a:cs typeface="Arial" charset="0"/>
              </a:rPr>
              <a:pPr/>
              <a:t>‹N›</a:t>
            </a:fld>
            <a:endParaRPr lang="en-GB" dirty="0">
              <a:solidFill>
                <a:srgbClr val="000000"/>
              </a:solidFill>
              <a:cs typeface="Arial" charset="0"/>
            </a:endParaRPr>
          </a:p>
        </p:txBody>
      </p:sp>
      <p:sp>
        <p:nvSpPr>
          <p:cNvPr id="8" name="Date Placeholder 7"/>
          <p:cNvSpPr>
            <a:spLocks noGrp="1"/>
          </p:cNvSpPr>
          <p:nvPr>
            <p:ph type="dt" sz="half" idx="17"/>
          </p:nvPr>
        </p:nvSpPr>
        <p:spPr>
          <a:xfrm>
            <a:off x="612775" y="6354763"/>
            <a:ext cx="3311525" cy="24447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dirty="0">
                <a:solidFill>
                  <a:srgbClr val="000000"/>
                </a:solidFill>
                <a:cs typeface="Arial" charset="0"/>
              </a:rPr>
              <a:t>Author | 00 Month Year</a:t>
            </a:r>
            <a:endParaRPr lang="sv-SE">
              <a:solidFill>
                <a:srgbClr val="000000"/>
              </a:solidFill>
              <a:cs typeface="Arial" charset="0"/>
            </a:endParaRPr>
          </a:p>
        </p:txBody>
      </p:sp>
      <p:sp>
        <p:nvSpPr>
          <p:cNvPr id="9" name="Footer Placeholder 10"/>
          <p:cNvSpPr>
            <a:spLocks noGrp="1"/>
          </p:cNvSpPr>
          <p:nvPr>
            <p:ph type="ftr" sz="quarter" idx="18"/>
          </p:nvPr>
        </p:nvSpPr>
        <p:spPr>
          <a:xfrm>
            <a:off x="3924300" y="6354763"/>
            <a:ext cx="4319588" cy="24447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GB" dirty="0">
                <a:solidFill>
                  <a:srgbClr val="000000"/>
                </a:solidFill>
                <a:cs typeface="Arial" charset="0"/>
              </a:rPr>
              <a:t>Set area descriptor | Sub level 1</a:t>
            </a:r>
            <a:endParaRPr lang="sv-SE">
              <a:solidFill>
                <a:srgbClr val="000000"/>
              </a:solidFill>
              <a:cs typeface="Arial" charset="0"/>
            </a:endParaRPr>
          </a:p>
        </p:txBody>
      </p:sp>
    </p:spTree>
    <p:extLst>
      <p:ext uri="{BB962C8B-B14F-4D97-AF65-F5344CB8AC3E}">
        <p14:creationId xmlns:p14="http://schemas.microsoft.com/office/powerpoint/2010/main" val="60625153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3_3 Content">
    <p:spTree>
      <p:nvGrpSpPr>
        <p:cNvPr id="1" name=""/>
        <p:cNvGrpSpPr/>
        <p:nvPr/>
      </p:nvGrpSpPr>
      <p:grpSpPr>
        <a:xfrm>
          <a:off x="0" y="0"/>
          <a:ext cx="0" cy="0"/>
          <a:chOff x="0" y="0"/>
          <a:chExt cx="0" cy="0"/>
        </a:xfrm>
      </p:grpSpPr>
      <p:sp>
        <p:nvSpPr>
          <p:cNvPr id="9" name="Title 1"/>
          <p:cNvSpPr>
            <a:spLocks noGrp="1"/>
          </p:cNvSpPr>
          <p:nvPr>
            <p:ph type="title"/>
          </p:nvPr>
        </p:nvSpPr>
        <p:spPr>
          <a:xfrm>
            <a:off x="309600" y="274638"/>
            <a:ext cx="8415338" cy="511200"/>
          </a:xfrm>
        </p:spPr>
        <p:txBody>
          <a:bodyPr/>
          <a:lstStyle/>
          <a:p>
            <a:r>
              <a:rPr lang="en-US" smtClean="0"/>
              <a:t>Click to edit Master title style</a:t>
            </a:r>
            <a:endParaRPr lang="en-GB" dirty="0"/>
          </a:p>
        </p:txBody>
      </p:sp>
      <p:sp>
        <p:nvSpPr>
          <p:cNvPr id="10" name="Text Placeholder 6"/>
          <p:cNvSpPr>
            <a:spLocks noGrp="1"/>
          </p:cNvSpPr>
          <p:nvPr>
            <p:ph type="body" sz="quarter" idx="13"/>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smtClean="0"/>
              <a:t>Click to edit Master text styles</a:t>
            </a:r>
          </a:p>
        </p:txBody>
      </p:sp>
      <p:sp>
        <p:nvSpPr>
          <p:cNvPr id="13" name="Content Placeholder 12"/>
          <p:cNvSpPr>
            <a:spLocks noGrp="1"/>
          </p:cNvSpPr>
          <p:nvPr>
            <p:ph sz="quarter" idx="14"/>
          </p:nvPr>
        </p:nvSpPr>
        <p:spPr>
          <a:xfrm>
            <a:off x="313200" y="1760400"/>
            <a:ext cx="2674800" cy="3960000"/>
          </a:xfrm>
        </p:spPr>
        <p:txBody>
          <a:bodyPr/>
          <a:lstStyle>
            <a:lvl1pPr>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Content Placeholder 16"/>
          <p:cNvSpPr>
            <a:spLocks noGrp="1"/>
          </p:cNvSpPr>
          <p:nvPr>
            <p:ph sz="quarter" idx="15"/>
          </p:nvPr>
        </p:nvSpPr>
        <p:spPr>
          <a:xfrm>
            <a:off x="3268800" y="1760400"/>
            <a:ext cx="2674800" cy="3960000"/>
          </a:xfrm>
        </p:spPr>
        <p:txBody>
          <a:bodyPr/>
          <a:lstStyle>
            <a:lvl1pPr>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Content Placeholder 18"/>
          <p:cNvSpPr>
            <a:spLocks noGrp="1"/>
          </p:cNvSpPr>
          <p:nvPr>
            <p:ph sz="quarter" idx="16"/>
          </p:nvPr>
        </p:nvSpPr>
        <p:spPr>
          <a:xfrm>
            <a:off x="6220800" y="1760400"/>
            <a:ext cx="2674800" cy="3960000"/>
          </a:xfrm>
        </p:spPr>
        <p:txBody>
          <a:bodyPr/>
          <a:lstStyle>
            <a:lvl1pPr>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noChangeArrowheads="1"/>
          </p:cNvSpPr>
          <p:nvPr>
            <p:ph type="sldNum" sz="quarter" idx="17"/>
          </p:nvPr>
        </p:nvSpPr>
        <p:spPr>
          <a:xfrm>
            <a:off x="107950" y="6354763"/>
            <a:ext cx="466725" cy="358775"/>
          </a:xfrm>
          <a:prstGeom prst="rect">
            <a:avLst/>
          </a:prstGeom>
        </p:spPr>
        <p:txBody>
          <a:bodyPr vert="horz" wrap="square" lIns="91440" tIns="45720" rIns="91440" bIns="45720" numCol="1" anchor="t" anchorCtr="0" compatLnSpc="1">
            <a:prstTxWarp prst="textNoShape">
              <a:avLst/>
            </a:prstTxWarp>
          </a:bodyPr>
          <a:lstStyle>
            <a:lvl1pPr>
              <a:defRPr/>
            </a:lvl1pPr>
          </a:lstStyle>
          <a:p>
            <a:fld id="{393D4822-D14F-438B-9A53-118E04EF12B4}" type="slidenum">
              <a:rPr lang="en-GB">
                <a:solidFill>
                  <a:srgbClr val="000000"/>
                </a:solidFill>
                <a:cs typeface="Arial" charset="0"/>
              </a:rPr>
              <a:pPr/>
              <a:t>‹N›</a:t>
            </a:fld>
            <a:endParaRPr lang="en-GB" dirty="0">
              <a:solidFill>
                <a:srgbClr val="000000"/>
              </a:solidFill>
              <a:cs typeface="Arial" charset="0"/>
            </a:endParaRPr>
          </a:p>
        </p:txBody>
      </p:sp>
      <p:sp>
        <p:nvSpPr>
          <p:cNvPr id="8" name="Date Placeholder 7"/>
          <p:cNvSpPr>
            <a:spLocks noGrp="1"/>
          </p:cNvSpPr>
          <p:nvPr>
            <p:ph type="dt" sz="half" idx="18"/>
          </p:nvPr>
        </p:nvSpPr>
        <p:spPr>
          <a:xfrm>
            <a:off x="612775" y="6354763"/>
            <a:ext cx="3311525" cy="24447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dirty="0">
                <a:solidFill>
                  <a:srgbClr val="000000"/>
                </a:solidFill>
                <a:cs typeface="Arial" charset="0"/>
              </a:rPr>
              <a:t>Author | 00 Month Year</a:t>
            </a:r>
            <a:endParaRPr lang="sv-SE">
              <a:solidFill>
                <a:srgbClr val="000000"/>
              </a:solidFill>
              <a:cs typeface="Arial" charset="0"/>
            </a:endParaRPr>
          </a:p>
        </p:txBody>
      </p:sp>
      <p:sp>
        <p:nvSpPr>
          <p:cNvPr id="11" name="Footer Placeholder 10"/>
          <p:cNvSpPr>
            <a:spLocks noGrp="1"/>
          </p:cNvSpPr>
          <p:nvPr>
            <p:ph type="ftr" sz="quarter" idx="19"/>
          </p:nvPr>
        </p:nvSpPr>
        <p:spPr>
          <a:xfrm>
            <a:off x="3924300" y="6354763"/>
            <a:ext cx="4319588" cy="24447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GB" dirty="0">
                <a:solidFill>
                  <a:srgbClr val="000000"/>
                </a:solidFill>
                <a:cs typeface="Arial" charset="0"/>
              </a:rPr>
              <a:t>Set area descriptor | Sub level 1</a:t>
            </a:r>
            <a:endParaRPr lang="sv-SE">
              <a:solidFill>
                <a:srgbClr val="000000"/>
              </a:solidFill>
              <a:cs typeface="Arial" charset="0"/>
            </a:endParaRPr>
          </a:p>
        </p:txBody>
      </p:sp>
    </p:spTree>
    <p:extLst>
      <p:ext uri="{BB962C8B-B14F-4D97-AF65-F5344CB8AC3E}">
        <p14:creationId xmlns:p14="http://schemas.microsoft.com/office/powerpoint/2010/main" val="106716194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3_Body and Content">
    <p:spTree>
      <p:nvGrpSpPr>
        <p:cNvPr id="1" name=""/>
        <p:cNvGrpSpPr/>
        <p:nvPr/>
      </p:nvGrpSpPr>
      <p:grpSpPr>
        <a:xfrm>
          <a:off x="0" y="0"/>
          <a:ext cx="0" cy="0"/>
          <a:chOff x="0" y="0"/>
          <a:chExt cx="0" cy="0"/>
        </a:xfrm>
      </p:grpSpPr>
      <p:sp>
        <p:nvSpPr>
          <p:cNvPr id="9" name="Title 1"/>
          <p:cNvSpPr>
            <a:spLocks noGrp="1"/>
          </p:cNvSpPr>
          <p:nvPr>
            <p:ph type="title"/>
          </p:nvPr>
        </p:nvSpPr>
        <p:spPr>
          <a:xfrm>
            <a:off x="309600" y="274638"/>
            <a:ext cx="8415338" cy="511200"/>
          </a:xfrm>
        </p:spPr>
        <p:txBody>
          <a:bodyPr/>
          <a:lstStyle/>
          <a:p>
            <a:r>
              <a:rPr lang="en-US" smtClean="0"/>
              <a:t>Click to edit Master title style</a:t>
            </a:r>
            <a:endParaRPr lang="en-GB" dirty="0"/>
          </a:p>
        </p:txBody>
      </p:sp>
      <p:sp>
        <p:nvSpPr>
          <p:cNvPr id="10" name="Text Placeholder 6"/>
          <p:cNvSpPr>
            <a:spLocks noGrp="1"/>
          </p:cNvSpPr>
          <p:nvPr>
            <p:ph type="body" sz="quarter" idx="13"/>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smtClean="0"/>
              <a:t>Click to edit Master text styles</a:t>
            </a:r>
          </a:p>
        </p:txBody>
      </p:sp>
      <p:sp>
        <p:nvSpPr>
          <p:cNvPr id="13" name="Content Placeholder 12"/>
          <p:cNvSpPr>
            <a:spLocks noGrp="1"/>
          </p:cNvSpPr>
          <p:nvPr>
            <p:ph sz="quarter" idx="14"/>
          </p:nvPr>
        </p:nvSpPr>
        <p:spPr>
          <a:xfrm>
            <a:off x="313200" y="3714752"/>
            <a:ext cx="6706800" cy="2005648"/>
          </a:xfrm>
        </p:spPr>
        <p:txBody>
          <a:bodyPr/>
          <a:lstStyle>
            <a:lvl1pPr>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ext Placeholder 8"/>
          <p:cNvSpPr>
            <a:spLocks noGrp="1"/>
          </p:cNvSpPr>
          <p:nvPr>
            <p:ph type="body" sz="quarter" idx="17"/>
          </p:nvPr>
        </p:nvSpPr>
        <p:spPr>
          <a:xfrm>
            <a:off x="309600" y="1760400"/>
            <a:ext cx="6706800" cy="1811476"/>
          </a:xfrm>
        </p:spPr>
        <p:txBody>
          <a:bodyPr/>
          <a:lstStyle>
            <a:lvl1pPr marL="0" indent="0">
              <a:buNone/>
              <a:defRPr sz="1800" b="0">
                <a:solidFill>
                  <a:schemeClr val="tx1"/>
                </a:solidFill>
                <a:latin typeface="Arial" pitchFamily="34" charset="0"/>
                <a:cs typeface="Arial" pitchFamily="34" charset="0"/>
              </a:defRPr>
            </a:lvl1pPr>
          </a:lstStyle>
          <a:p>
            <a:pPr lvl="0"/>
            <a:r>
              <a:rPr lang="en-US" smtClean="0"/>
              <a:t>Click to edit Master text styles</a:t>
            </a:r>
          </a:p>
        </p:txBody>
      </p:sp>
      <p:sp>
        <p:nvSpPr>
          <p:cNvPr id="6" name="Rectangle 6"/>
          <p:cNvSpPr>
            <a:spLocks noGrp="1" noChangeArrowheads="1"/>
          </p:cNvSpPr>
          <p:nvPr>
            <p:ph type="sldNum" sz="quarter" idx="18"/>
          </p:nvPr>
        </p:nvSpPr>
        <p:spPr>
          <a:xfrm>
            <a:off x="107950" y="6354763"/>
            <a:ext cx="466725" cy="358775"/>
          </a:xfrm>
          <a:prstGeom prst="rect">
            <a:avLst/>
          </a:prstGeom>
        </p:spPr>
        <p:txBody>
          <a:bodyPr vert="horz" wrap="square" lIns="91440" tIns="45720" rIns="91440" bIns="45720" numCol="1" anchor="t" anchorCtr="0" compatLnSpc="1">
            <a:prstTxWarp prst="textNoShape">
              <a:avLst/>
            </a:prstTxWarp>
          </a:bodyPr>
          <a:lstStyle>
            <a:lvl1pPr>
              <a:defRPr/>
            </a:lvl1pPr>
          </a:lstStyle>
          <a:p>
            <a:fld id="{89ED0BC2-1791-45F7-B21F-AA791B5659A6}" type="slidenum">
              <a:rPr lang="en-GB">
                <a:solidFill>
                  <a:srgbClr val="000000"/>
                </a:solidFill>
                <a:cs typeface="Arial" charset="0"/>
              </a:rPr>
              <a:pPr/>
              <a:t>‹N›</a:t>
            </a:fld>
            <a:endParaRPr lang="en-GB" dirty="0">
              <a:solidFill>
                <a:srgbClr val="000000"/>
              </a:solidFill>
              <a:cs typeface="Arial" charset="0"/>
            </a:endParaRPr>
          </a:p>
        </p:txBody>
      </p:sp>
      <p:sp>
        <p:nvSpPr>
          <p:cNvPr id="7" name="Date Placeholder 7"/>
          <p:cNvSpPr>
            <a:spLocks noGrp="1"/>
          </p:cNvSpPr>
          <p:nvPr>
            <p:ph type="dt" sz="half" idx="19"/>
          </p:nvPr>
        </p:nvSpPr>
        <p:spPr>
          <a:xfrm>
            <a:off x="612775" y="6354763"/>
            <a:ext cx="3311525" cy="24447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dirty="0">
                <a:solidFill>
                  <a:srgbClr val="000000"/>
                </a:solidFill>
                <a:cs typeface="Arial" charset="0"/>
              </a:rPr>
              <a:t>Author | 00 Month Year</a:t>
            </a:r>
            <a:endParaRPr lang="sv-SE">
              <a:solidFill>
                <a:srgbClr val="000000"/>
              </a:solidFill>
              <a:cs typeface="Arial" charset="0"/>
            </a:endParaRPr>
          </a:p>
        </p:txBody>
      </p:sp>
      <p:sp>
        <p:nvSpPr>
          <p:cNvPr id="8" name="Footer Placeholder 10"/>
          <p:cNvSpPr>
            <a:spLocks noGrp="1"/>
          </p:cNvSpPr>
          <p:nvPr>
            <p:ph type="ftr" sz="quarter" idx="20"/>
          </p:nvPr>
        </p:nvSpPr>
        <p:spPr>
          <a:xfrm>
            <a:off x="3924300" y="6354763"/>
            <a:ext cx="4319588" cy="24447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GB" dirty="0">
                <a:solidFill>
                  <a:srgbClr val="000000"/>
                </a:solidFill>
                <a:cs typeface="Arial" charset="0"/>
              </a:rPr>
              <a:t>Set area descriptor | Sub level 1</a:t>
            </a:r>
            <a:endParaRPr lang="sv-SE">
              <a:solidFill>
                <a:srgbClr val="000000"/>
              </a:solidFill>
              <a:cs typeface="Arial" charset="0"/>
            </a:endParaRPr>
          </a:p>
        </p:txBody>
      </p:sp>
    </p:spTree>
    <p:extLst>
      <p:ext uri="{BB962C8B-B14F-4D97-AF65-F5344CB8AC3E}">
        <p14:creationId xmlns:p14="http://schemas.microsoft.com/office/powerpoint/2010/main" val="170605918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3_Body and 2 Content">
    <p:spTree>
      <p:nvGrpSpPr>
        <p:cNvPr id="1" name=""/>
        <p:cNvGrpSpPr/>
        <p:nvPr/>
      </p:nvGrpSpPr>
      <p:grpSpPr>
        <a:xfrm>
          <a:off x="0" y="0"/>
          <a:ext cx="0" cy="0"/>
          <a:chOff x="0" y="0"/>
          <a:chExt cx="0" cy="0"/>
        </a:xfrm>
      </p:grpSpPr>
      <p:sp>
        <p:nvSpPr>
          <p:cNvPr id="9" name="Title 1"/>
          <p:cNvSpPr>
            <a:spLocks noGrp="1"/>
          </p:cNvSpPr>
          <p:nvPr>
            <p:ph type="title"/>
          </p:nvPr>
        </p:nvSpPr>
        <p:spPr>
          <a:xfrm>
            <a:off x="309600" y="274638"/>
            <a:ext cx="8415338" cy="511200"/>
          </a:xfrm>
        </p:spPr>
        <p:txBody>
          <a:bodyPr/>
          <a:lstStyle/>
          <a:p>
            <a:r>
              <a:rPr lang="en-US" smtClean="0"/>
              <a:t>Click to edit Master title style</a:t>
            </a:r>
            <a:endParaRPr lang="en-GB" dirty="0"/>
          </a:p>
        </p:txBody>
      </p:sp>
      <p:sp>
        <p:nvSpPr>
          <p:cNvPr id="10" name="Text Placeholder 6"/>
          <p:cNvSpPr>
            <a:spLocks noGrp="1"/>
          </p:cNvSpPr>
          <p:nvPr>
            <p:ph type="body" sz="quarter" idx="13"/>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smtClean="0"/>
              <a:t>Click to edit Master text styles</a:t>
            </a:r>
          </a:p>
        </p:txBody>
      </p:sp>
      <p:sp>
        <p:nvSpPr>
          <p:cNvPr id="13" name="Content Placeholder 12"/>
          <p:cNvSpPr>
            <a:spLocks noGrp="1"/>
          </p:cNvSpPr>
          <p:nvPr>
            <p:ph sz="quarter" idx="14"/>
          </p:nvPr>
        </p:nvSpPr>
        <p:spPr>
          <a:xfrm>
            <a:off x="313200" y="3714752"/>
            <a:ext cx="3960000" cy="2005648"/>
          </a:xfrm>
        </p:spPr>
        <p:txBody>
          <a:bodyPr/>
          <a:lstStyle>
            <a:lvl1pPr>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Content Placeholder 18"/>
          <p:cNvSpPr>
            <a:spLocks noGrp="1"/>
          </p:cNvSpPr>
          <p:nvPr>
            <p:ph sz="quarter" idx="16"/>
          </p:nvPr>
        </p:nvSpPr>
        <p:spPr>
          <a:xfrm>
            <a:off x="4643438" y="3714752"/>
            <a:ext cx="3960000" cy="2005648"/>
          </a:xfrm>
        </p:spPr>
        <p:txBody>
          <a:bodyPr/>
          <a:lstStyle>
            <a:lvl1pPr>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ext Placeholder 8"/>
          <p:cNvSpPr>
            <a:spLocks noGrp="1"/>
          </p:cNvSpPr>
          <p:nvPr>
            <p:ph type="body" sz="quarter" idx="17"/>
          </p:nvPr>
        </p:nvSpPr>
        <p:spPr>
          <a:xfrm>
            <a:off x="309600" y="1760400"/>
            <a:ext cx="6706800" cy="1811476"/>
          </a:xfrm>
        </p:spPr>
        <p:txBody>
          <a:bodyPr/>
          <a:lstStyle>
            <a:lvl1pPr marL="0" indent="0">
              <a:buNone/>
              <a:defRPr sz="1800" b="0">
                <a:solidFill>
                  <a:schemeClr val="tx1"/>
                </a:solidFill>
                <a:latin typeface="Arial" pitchFamily="34" charset="0"/>
                <a:cs typeface="Arial" pitchFamily="34" charset="0"/>
              </a:defRPr>
            </a:lvl1pPr>
          </a:lstStyle>
          <a:p>
            <a:pPr lvl="0"/>
            <a:r>
              <a:rPr lang="en-US" smtClean="0"/>
              <a:t>Click to edit Master text styles</a:t>
            </a:r>
          </a:p>
        </p:txBody>
      </p:sp>
      <p:sp>
        <p:nvSpPr>
          <p:cNvPr id="7" name="Slide Number Placeholder 6"/>
          <p:cNvSpPr>
            <a:spLocks noGrp="1" noChangeArrowheads="1"/>
          </p:cNvSpPr>
          <p:nvPr>
            <p:ph type="sldNum" sz="quarter" idx="18"/>
          </p:nvPr>
        </p:nvSpPr>
        <p:spPr>
          <a:xfrm>
            <a:off x="107950" y="6354763"/>
            <a:ext cx="466725" cy="358775"/>
          </a:xfrm>
          <a:prstGeom prst="rect">
            <a:avLst/>
          </a:prstGeom>
        </p:spPr>
        <p:txBody>
          <a:bodyPr vert="horz" wrap="square" lIns="91440" tIns="45720" rIns="91440" bIns="45720" numCol="1" anchor="t" anchorCtr="0" compatLnSpc="1">
            <a:prstTxWarp prst="textNoShape">
              <a:avLst/>
            </a:prstTxWarp>
          </a:bodyPr>
          <a:lstStyle>
            <a:lvl1pPr>
              <a:defRPr/>
            </a:lvl1pPr>
          </a:lstStyle>
          <a:p>
            <a:fld id="{79A41DD1-7A87-4C02-83F4-4D2E187E7E0B}" type="slidenum">
              <a:rPr lang="en-GB">
                <a:solidFill>
                  <a:srgbClr val="000000"/>
                </a:solidFill>
                <a:cs typeface="Arial" charset="0"/>
              </a:rPr>
              <a:pPr/>
              <a:t>‹N›</a:t>
            </a:fld>
            <a:endParaRPr lang="en-GB" dirty="0">
              <a:solidFill>
                <a:srgbClr val="000000"/>
              </a:solidFill>
              <a:cs typeface="Arial" charset="0"/>
            </a:endParaRPr>
          </a:p>
        </p:txBody>
      </p:sp>
      <p:sp>
        <p:nvSpPr>
          <p:cNvPr id="8" name="Date Placeholder 7"/>
          <p:cNvSpPr>
            <a:spLocks noGrp="1"/>
          </p:cNvSpPr>
          <p:nvPr>
            <p:ph type="dt" sz="half" idx="19"/>
          </p:nvPr>
        </p:nvSpPr>
        <p:spPr>
          <a:xfrm>
            <a:off x="612775" y="6354763"/>
            <a:ext cx="3311525" cy="24447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dirty="0">
                <a:solidFill>
                  <a:srgbClr val="000000"/>
                </a:solidFill>
                <a:cs typeface="Arial" charset="0"/>
              </a:rPr>
              <a:t>Author | 00 Month Year</a:t>
            </a:r>
            <a:endParaRPr lang="sv-SE">
              <a:solidFill>
                <a:srgbClr val="000000"/>
              </a:solidFill>
              <a:cs typeface="Arial" charset="0"/>
            </a:endParaRPr>
          </a:p>
        </p:txBody>
      </p:sp>
      <p:sp>
        <p:nvSpPr>
          <p:cNvPr id="12" name="Footer Placeholder 10"/>
          <p:cNvSpPr>
            <a:spLocks noGrp="1"/>
          </p:cNvSpPr>
          <p:nvPr>
            <p:ph type="ftr" sz="quarter" idx="20"/>
          </p:nvPr>
        </p:nvSpPr>
        <p:spPr>
          <a:xfrm>
            <a:off x="3924300" y="6354763"/>
            <a:ext cx="4319588" cy="24447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GB" dirty="0">
                <a:solidFill>
                  <a:srgbClr val="000000"/>
                </a:solidFill>
                <a:cs typeface="Arial" charset="0"/>
              </a:rPr>
              <a:t>Set area descriptor | Sub level 1</a:t>
            </a:r>
            <a:endParaRPr lang="sv-SE">
              <a:solidFill>
                <a:srgbClr val="000000"/>
              </a:solidFill>
              <a:cs typeface="Arial" charset="0"/>
            </a:endParaRPr>
          </a:p>
        </p:txBody>
      </p:sp>
    </p:spTree>
    <p:extLst>
      <p:ext uri="{BB962C8B-B14F-4D97-AF65-F5344CB8AC3E}">
        <p14:creationId xmlns:p14="http://schemas.microsoft.com/office/powerpoint/2010/main" val="193073445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3_Body and 3 Content">
    <p:spTree>
      <p:nvGrpSpPr>
        <p:cNvPr id="1" name=""/>
        <p:cNvGrpSpPr/>
        <p:nvPr/>
      </p:nvGrpSpPr>
      <p:grpSpPr>
        <a:xfrm>
          <a:off x="0" y="0"/>
          <a:ext cx="0" cy="0"/>
          <a:chOff x="0" y="0"/>
          <a:chExt cx="0" cy="0"/>
        </a:xfrm>
      </p:grpSpPr>
      <p:sp>
        <p:nvSpPr>
          <p:cNvPr id="9" name="Title 1"/>
          <p:cNvSpPr>
            <a:spLocks noGrp="1"/>
          </p:cNvSpPr>
          <p:nvPr>
            <p:ph type="title"/>
          </p:nvPr>
        </p:nvSpPr>
        <p:spPr>
          <a:xfrm>
            <a:off x="309600" y="274638"/>
            <a:ext cx="8415338" cy="511200"/>
          </a:xfrm>
        </p:spPr>
        <p:txBody>
          <a:bodyPr/>
          <a:lstStyle/>
          <a:p>
            <a:r>
              <a:rPr lang="en-US" smtClean="0"/>
              <a:t>Click to edit Master title style</a:t>
            </a:r>
            <a:endParaRPr lang="en-GB" dirty="0"/>
          </a:p>
        </p:txBody>
      </p:sp>
      <p:sp>
        <p:nvSpPr>
          <p:cNvPr id="10" name="Text Placeholder 6"/>
          <p:cNvSpPr>
            <a:spLocks noGrp="1"/>
          </p:cNvSpPr>
          <p:nvPr>
            <p:ph type="body" sz="quarter" idx="13"/>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smtClean="0"/>
              <a:t>Click to edit Master text styles</a:t>
            </a:r>
          </a:p>
        </p:txBody>
      </p:sp>
      <p:sp>
        <p:nvSpPr>
          <p:cNvPr id="13" name="Content Placeholder 12"/>
          <p:cNvSpPr>
            <a:spLocks noGrp="1"/>
          </p:cNvSpPr>
          <p:nvPr>
            <p:ph sz="quarter" idx="14"/>
          </p:nvPr>
        </p:nvSpPr>
        <p:spPr>
          <a:xfrm>
            <a:off x="313200" y="3714752"/>
            <a:ext cx="2674800" cy="2005648"/>
          </a:xfrm>
        </p:spPr>
        <p:txBody>
          <a:bodyPr/>
          <a:lstStyle>
            <a:lvl1pPr>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Content Placeholder 16"/>
          <p:cNvSpPr>
            <a:spLocks noGrp="1"/>
          </p:cNvSpPr>
          <p:nvPr>
            <p:ph sz="quarter" idx="15"/>
          </p:nvPr>
        </p:nvSpPr>
        <p:spPr>
          <a:xfrm>
            <a:off x="3268800" y="3714752"/>
            <a:ext cx="2674800" cy="2005648"/>
          </a:xfrm>
        </p:spPr>
        <p:txBody>
          <a:bodyPr/>
          <a:lstStyle>
            <a:lvl1pPr>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Content Placeholder 18"/>
          <p:cNvSpPr>
            <a:spLocks noGrp="1"/>
          </p:cNvSpPr>
          <p:nvPr>
            <p:ph sz="quarter" idx="16"/>
          </p:nvPr>
        </p:nvSpPr>
        <p:spPr>
          <a:xfrm>
            <a:off x="6220800" y="3714752"/>
            <a:ext cx="2674800" cy="2005648"/>
          </a:xfrm>
        </p:spPr>
        <p:txBody>
          <a:bodyPr/>
          <a:lstStyle>
            <a:lvl1pPr>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ext Placeholder 8"/>
          <p:cNvSpPr>
            <a:spLocks noGrp="1"/>
          </p:cNvSpPr>
          <p:nvPr>
            <p:ph type="body" sz="quarter" idx="17"/>
          </p:nvPr>
        </p:nvSpPr>
        <p:spPr>
          <a:xfrm>
            <a:off x="309600" y="1760400"/>
            <a:ext cx="6706800" cy="1811476"/>
          </a:xfrm>
        </p:spPr>
        <p:txBody>
          <a:bodyPr/>
          <a:lstStyle>
            <a:lvl1pPr marL="0" indent="0">
              <a:buNone/>
              <a:defRPr sz="1800" b="0">
                <a:solidFill>
                  <a:schemeClr val="tx1"/>
                </a:solidFill>
                <a:latin typeface="Arial" pitchFamily="34" charset="0"/>
                <a:cs typeface="Arial" pitchFamily="34" charset="0"/>
              </a:defRPr>
            </a:lvl1pPr>
          </a:lstStyle>
          <a:p>
            <a:pPr lvl="0"/>
            <a:r>
              <a:rPr lang="en-US" smtClean="0"/>
              <a:t>Click to edit Master text styles</a:t>
            </a:r>
          </a:p>
        </p:txBody>
      </p:sp>
      <p:sp>
        <p:nvSpPr>
          <p:cNvPr id="8" name="Rectangle 6"/>
          <p:cNvSpPr>
            <a:spLocks noGrp="1" noChangeArrowheads="1"/>
          </p:cNvSpPr>
          <p:nvPr>
            <p:ph type="sldNum" sz="quarter" idx="18"/>
          </p:nvPr>
        </p:nvSpPr>
        <p:spPr>
          <a:xfrm>
            <a:off x="107950" y="6354763"/>
            <a:ext cx="466725" cy="358775"/>
          </a:xfrm>
          <a:prstGeom prst="rect">
            <a:avLst/>
          </a:prstGeom>
        </p:spPr>
        <p:txBody>
          <a:bodyPr vert="horz" wrap="square" lIns="91440" tIns="45720" rIns="91440" bIns="45720" numCol="1" anchor="t" anchorCtr="0" compatLnSpc="1">
            <a:prstTxWarp prst="textNoShape">
              <a:avLst/>
            </a:prstTxWarp>
          </a:bodyPr>
          <a:lstStyle>
            <a:lvl1pPr>
              <a:defRPr/>
            </a:lvl1pPr>
          </a:lstStyle>
          <a:p>
            <a:fld id="{2BF443A6-937F-41EC-BFEB-E38248D5D474}" type="slidenum">
              <a:rPr lang="en-GB">
                <a:solidFill>
                  <a:srgbClr val="000000"/>
                </a:solidFill>
                <a:cs typeface="Arial" charset="0"/>
              </a:rPr>
              <a:pPr/>
              <a:t>‹N›</a:t>
            </a:fld>
            <a:endParaRPr lang="en-GB" dirty="0">
              <a:solidFill>
                <a:srgbClr val="000000"/>
              </a:solidFill>
              <a:cs typeface="Arial" charset="0"/>
            </a:endParaRPr>
          </a:p>
        </p:txBody>
      </p:sp>
      <p:sp>
        <p:nvSpPr>
          <p:cNvPr id="12" name="Date Placeholder 7"/>
          <p:cNvSpPr>
            <a:spLocks noGrp="1"/>
          </p:cNvSpPr>
          <p:nvPr>
            <p:ph type="dt" sz="half" idx="19"/>
          </p:nvPr>
        </p:nvSpPr>
        <p:spPr>
          <a:xfrm>
            <a:off x="612775" y="6354763"/>
            <a:ext cx="3311525" cy="24447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dirty="0">
                <a:solidFill>
                  <a:srgbClr val="000000"/>
                </a:solidFill>
                <a:cs typeface="Arial" charset="0"/>
              </a:rPr>
              <a:t>Author | 00 Month Year</a:t>
            </a:r>
            <a:endParaRPr lang="sv-SE">
              <a:solidFill>
                <a:srgbClr val="000000"/>
              </a:solidFill>
              <a:cs typeface="Arial" charset="0"/>
            </a:endParaRPr>
          </a:p>
        </p:txBody>
      </p:sp>
      <p:sp>
        <p:nvSpPr>
          <p:cNvPr id="14" name="Footer Placeholder 10"/>
          <p:cNvSpPr>
            <a:spLocks noGrp="1"/>
          </p:cNvSpPr>
          <p:nvPr>
            <p:ph type="ftr" sz="quarter" idx="20"/>
          </p:nvPr>
        </p:nvSpPr>
        <p:spPr>
          <a:xfrm>
            <a:off x="3924300" y="6354763"/>
            <a:ext cx="4319588" cy="24447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GB" dirty="0">
                <a:solidFill>
                  <a:srgbClr val="000000"/>
                </a:solidFill>
                <a:cs typeface="Arial" charset="0"/>
              </a:rPr>
              <a:t>Set area descriptor | Sub level 1</a:t>
            </a:r>
            <a:endParaRPr lang="sv-SE">
              <a:solidFill>
                <a:srgbClr val="000000"/>
              </a:solidFill>
              <a:cs typeface="Arial" charset="0"/>
            </a:endParaRPr>
          </a:p>
        </p:txBody>
      </p:sp>
    </p:spTree>
    <p:extLst>
      <p:ext uri="{BB962C8B-B14F-4D97-AF65-F5344CB8AC3E}">
        <p14:creationId xmlns:p14="http://schemas.microsoft.com/office/powerpoint/2010/main" val="406135949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3_Body and right Picture">
    <p:spTree>
      <p:nvGrpSpPr>
        <p:cNvPr id="1" name=""/>
        <p:cNvGrpSpPr/>
        <p:nvPr/>
      </p:nvGrpSpPr>
      <p:grpSpPr>
        <a:xfrm>
          <a:off x="0" y="0"/>
          <a:ext cx="0" cy="0"/>
          <a:chOff x="0" y="0"/>
          <a:chExt cx="0" cy="0"/>
        </a:xfrm>
      </p:grpSpPr>
      <p:sp>
        <p:nvSpPr>
          <p:cNvPr id="2" name="Title 1"/>
          <p:cNvSpPr>
            <a:spLocks noGrp="1"/>
          </p:cNvSpPr>
          <p:nvPr>
            <p:ph type="title"/>
          </p:nvPr>
        </p:nvSpPr>
        <p:spPr>
          <a:xfrm>
            <a:off x="309600" y="274638"/>
            <a:ext cx="3976648" cy="1082660"/>
          </a:xfrm>
        </p:spPr>
        <p:txBody>
          <a:bodyPr/>
          <a:lstStyle/>
          <a:p>
            <a:r>
              <a:rPr lang="en-US" smtClean="0"/>
              <a:t>Click to edit Master title style</a:t>
            </a:r>
            <a:endParaRPr lang="en-GB" dirty="0"/>
          </a:p>
        </p:txBody>
      </p:sp>
      <p:sp>
        <p:nvSpPr>
          <p:cNvPr id="9" name="Picture Placeholder 8"/>
          <p:cNvSpPr>
            <a:spLocks noGrp="1"/>
          </p:cNvSpPr>
          <p:nvPr>
            <p:ph type="pic" sz="quarter" idx="15"/>
          </p:nvPr>
        </p:nvSpPr>
        <p:spPr>
          <a:xfrm>
            <a:off x="4714904" y="0"/>
            <a:ext cx="4429096" cy="6858000"/>
          </a:xfrm>
        </p:spPr>
        <p:txBody>
          <a:bodyPr>
            <a:normAutofit/>
          </a:bodyPr>
          <a:lstStyle>
            <a:lvl1pPr marL="0" indent="0">
              <a:buNone/>
              <a:defRPr/>
            </a:lvl1pPr>
          </a:lstStyle>
          <a:p>
            <a:pPr lvl="0"/>
            <a:r>
              <a:rPr lang="en-US" noProof="0" dirty="0" smtClean="0"/>
              <a:t>Click icon to add picture</a:t>
            </a:r>
            <a:endParaRPr lang="en-GB" noProof="0" dirty="0"/>
          </a:p>
        </p:txBody>
      </p:sp>
      <p:sp>
        <p:nvSpPr>
          <p:cNvPr id="8" name="Text Placeholder 7"/>
          <p:cNvSpPr>
            <a:spLocks noGrp="1"/>
          </p:cNvSpPr>
          <p:nvPr>
            <p:ph type="body" sz="quarter" idx="16"/>
          </p:nvPr>
        </p:nvSpPr>
        <p:spPr>
          <a:xfrm>
            <a:off x="309600" y="1760400"/>
            <a:ext cx="3960000" cy="3960000"/>
          </a:xfrm>
        </p:spPr>
        <p:txBody>
          <a:bodyPr/>
          <a:lstStyle>
            <a:lvl1pPr marL="0" indent="0">
              <a:buNone/>
              <a:defRPr sz="1400"/>
            </a:lvl1pPr>
          </a:lstStyle>
          <a:p>
            <a:pPr lvl="0"/>
            <a:r>
              <a:rPr lang="en-US" smtClean="0"/>
              <a:t>Click to edit Master text styles</a:t>
            </a:r>
          </a:p>
        </p:txBody>
      </p:sp>
      <p:sp>
        <p:nvSpPr>
          <p:cNvPr id="5" name="Rectangle 6"/>
          <p:cNvSpPr>
            <a:spLocks noGrp="1" noChangeArrowheads="1"/>
          </p:cNvSpPr>
          <p:nvPr>
            <p:ph type="sldNum" sz="quarter" idx="17"/>
          </p:nvPr>
        </p:nvSpPr>
        <p:spPr>
          <a:xfrm>
            <a:off x="107950" y="6354763"/>
            <a:ext cx="466725" cy="358775"/>
          </a:xfrm>
          <a:prstGeom prst="rect">
            <a:avLst/>
          </a:prstGeom>
        </p:spPr>
        <p:txBody>
          <a:bodyPr vert="horz" wrap="square" lIns="91440" tIns="45720" rIns="91440" bIns="45720" numCol="1" anchor="t" anchorCtr="0" compatLnSpc="1">
            <a:prstTxWarp prst="textNoShape">
              <a:avLst/>
            </a:prstTxWarp>
          </a:bodyPr>
          <a:lstStyle>
            <a:lvl1pPr>
              <a:defRPr/>
            </a:lvl1pPr>
          </a:lstStyle>
          <a:p>
            <a:fld id="{276087CD-F69D-45C7-8995-6B09E487B2B7}" type="slidenum">
              <a:rPr lang="en-GB">
                <a:solidFill>
                  <a:srgbClr val="000000"/>
                </a:solidFill>
                <a:cs typeface="Arial" charset="0"/>
              </a:rPr>
              <a:pPr/>
              <a:t>‹N›</a:t>
            </a:fld>
            <a:endParaRPr lang="en-GB" dirty="0">
              <a:solidFill>
                <a:srgbClr val="000000"/>
              </a:solidFill>
              <a:cs typeface="Arial" charset="0"/>
            </a:endParaRPr>
          </a:p>
        </p:txBody>
      </p:sp>
      <p:sp>
        <p:nvSpPr>
          <p:cNvPr id="6" name="Date Placeholder 7"/>
          <p:cNvSpPr>
            <a:spLocks noGrp="1"/>
          </p:cNvSpPr>
          <p:nvPr>
            <p:ph type="dt" sz="half" idx="18"/>
          </p:nvPr>
        </p:nvSpPr>
        <p:spPr>
          <a:xfrm>
            <a:off x="612775" y="6354763"/>
            <a:ext cx="3311525" cy="24447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dirty="0">
                <a:solidFill>
                  <a:srgbClr val="000000"/>
                </a:solidFill>
                <a:cs typeface="Arial" charset="0"/>
              </a:rPr>
              <a:t>Author | 00 Month Year</a:t>
            </a:r>
            <a:endParaRPr lang="sv-SE">
              <a:solidFill>
                <a:srgbClr val="000000"/>
              </a:solidFill>
              <a:cs typeface="Arial" charset="0"/>
            </a:endParaRPr>
          </a:p>
        </p:txBody>
      </p:sp>
      <p:sp>
        <p:nvSpPr>
          <p:cNvPr id="7" name="Footer Placeholder 10"/>
          <p:cNvSpPr>
            <a:spLocks noGrp="1"/>
          </p:cNvSpPr>
          <p:nvPr>
            <p:ph type="ftr" sz="quarter" idx="19"/>
          </p:nvPr>
        </p:nvSpPr>
        <p:spPr>
          <a:xfrm>
            <a:off x="3924300" y="6354763"/>
            <a:ext cx="4319588" cy="24447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GB" dirty="0">
                <a:solidFill>
                  <a:srgbClr val="000000"/>
                </a:solidFill>
                <a:cs typeface="Arial" charset="0"/>
              </a:rPr>
              <a:t>Set area descriptor | Sub level 1</a:t>
            </a:r>
            <a:endParaRPr lang="sv-SE">
              <a:solidFill>
                <a:srgbClr val="000000"/>
              </a:solidFill>
              <a:cs typeface="Arial" charset="0"/>
            </a:endParaRPr>
          </a:p>
        </p:txBody>
      </p:sp>
    </p:spTree>
    <p:extLst>
      <p:ext uri="{BB962C8B-B14F-4D97-AF65-F5344CB8AC3E}">
        <p14:creationId xmlns:p14="http://schemas.microsoft.com/office/powerpoint/2010/main" val="103442934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3_Body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smtClean="0"/>
              <a:t>Click to edit Master text styles</a:t>
            </a:r>
          </a:p>
        </p:txBody>
      </p:sp>
      <p:sp>
        <p:nvSpPr>
          <p:cNvPr id="8" name="Text Placeholder 8"/>
          <p:cNvSpPr>
            <a:spLocks noGrp="1"/>
          </p:cNvSpPr>
          <p:nvPr>
            <p:ph type="body" sz="quarter" idx="14"/>
          </p:nvPr>
        </p:nvSpPr>
        <p:spPr>
          <a:xfrm>
            <a:off x="309600" y="1760400"/>
            <a:ext cx="8405804" cy="1811476"/>
          </a:xfrm>
        </p:spPr>
        <p:txBody>
          <a:bodyPr/>
          <a:lstStyle>
            <a:lvl1pPr marL="0" indent="0">
              <a:buNone/>
              <a:defRPr sz="1800" b="1">
                <a:solidFill>
                  <a:schemeClr val="tx1"/>
                </a:solidFill>
                <a:latin typeface="Arial" pitchFamily="34" charset="0"/>
                <a:cs typeface="Arial" pitchFamily="34" charset="0"/>
              </a:defRPr>
            </a:lvl1pPr>
          </a:lstStyle>
          <a:p>
            <a:pPr lvl="0"/>
            <a:r>
              <a:rPr lang="en-US" smtClean="0"/>
              <a:t>Click to edit Master text styles</a:t>
            </a:r>
          </a:p>
        </p:txBody>
      </p:sp>
      <p:sp>
        <p:nvSpPr>
          <p:cNvPr id="10" name="Picture Placeholder 9"/>
          <p:cNvSpPr>
            <a:spLocks noGrp="1"/>
          </p:cNvSpPr>
          <p:nvPr>
            <p:ph type="pic" sz="quarter" idx="15"/>
          </p:nvPr>
        </p:nvSpPr>
        <p:spPr>
          <a:xfrm>
            <a:off x="0" y="3594584"/>
            <a:ext cx="9144000" cy="3240000"/>
          </a:xfrm>
        </p:spPr>
        <p:txBody>
          <a:bodyPr>
            <a:normAutofit/>
          </a:bodyPr>
          <a:lstStyle>
            <a:lvl1pPr>
              <a:buNone/>
              <a:defRPr/>
            </a:lvl1pPr>
          </a:lstStyle>
          <a:p>
            <a:pPr lvl="0"/>
            <a:r>
              <a:rPr lang="en-US" noProof="0" dirty="0" smtClean="0"/>
              <a:t>Click icon to add picture</a:t>
            </a:r>
            <a:endParaRPr lang="en-GB" noProof="0" dirty="0"/>
          </a:p>
        </p:txBody>
      </p:sp>
      <p:sp>
        <p:nvSpPr>
          <p:cNvPr id="6" name="Rectangle 6"/>
          <p:cNvSpPr>
            <a:spLocks noGrp="1" noChangeArrowheads="1"/>
          </p:cNvSpPr>
          <p:nvPr>
            <p:ph type="sldNum" sz="quarter" idx="16"/>
          </p:nvPr>
        </p:nvSpPr>
        <p:spPr>
          <a:xfrm>
            <a:off x="107950" y="6354763"/>
            <a:ext cx="466725" cy="358775"/>
          </a:xfrm>
          <a:prstGeom prst="rect">
            <a:avLst/>
          </a:prstGeom>
        </p:spPr>
        <p:txBody>
          <a:bodyPr vert="horz" wrap="square" lIns="91440" tIns="45720" rIns="91440" bIns="45720" numCol="1" anchor="t" anchorCtr="0" compatLnSpc="1">
            <a:prstTxWarp prst="textNoShape">
              <a:avLst/>
            </a:prstTxWarp>
          </a:bodyPr>
          <a:lstStyle>
            <a:lvl1pPr>
              <a:defRPr/>
            </a:lvl1pPr>
          </a:lstStyle>
          <a:p>
            <a:fld id="{98DDEE4F-1DA4-454F-899E-3C1816D5BB34}" type="slidenum">
              <a:rPr lang="en-GB">
                <a:solidFill>
                  <a:srgbClr val="000000"/>
                </a:solidFill>
                <a:cs typeface="Arial" charset="0"/>
              </a:rPr>
              <a:pPr/>
              <a:t>‹N›</a:t>
            </a:fld>
            <a:endParaRPr lang="en-GB" dirty="0">
              <a:solidFill>
                <a:srgbClr val="000000"/>
              </a:solidFill>
              <a:cs typeface="Arial" charset="0"/>
            </a:endParaRPr>
          </a:p>
        </p:txBody>
      </p:sp>
      <p:sp>
        <p:nvSpPr>
          <p:cNvPr id="9" name="Date Placeholder 7"/>
          <p:cNvSpPr>
            <a:spLocks noGrp="1"/>
          </p:cNvSpPr>
          <p:nvPr>
            <p:ph type="dt" sz="half" idx="17"/>
          </p:nvPr>
        </p:nvSpPr>
        <p:spPr>
          <a:xfrm>
            <a:off x="612775" y="6354763"/>
            <a:ext cx="3311525" cy="24447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dirty="0">
                <a:solidFill>
                  <a:srgbClr val="000000"/>
                </a:solidFill>
                <a:cs typeface="Arial" charset="0"/>
              </a:rPr>
              <a:t>Author | 00 Month Year</a:t>
            </a:r>
            <a:endParaRPr lang="sv-SE">
              <a:solidFill>
                <a:srgbClr val="000000"/>
              </a:solidFill>
              <a:cs typeface="Arial" charset="0"/>
            </a:endParaRPr>
          </a:p>
        </p:txBody>
      </p:sp>
      <p:sp>
        <p:nvSpPr>
          <p:cNvPr id="11" name="Footer Placeholder 10"/>
          <p:cNvSpPr>
            <a:spLocks noGrp="1"/>
          </p:cNvSpPr>
          <p:nvPr>
            <p:ph type="ftr" sz="quarter" idx="18"/>
          </p:nvPr>
        </p:nvSpPr>
        <p:spPr>
          <a:xfrm>
            <a:off x="3924300" y="6354763"/>
            <a:ext cx="4319588" cy="24447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GB" dirty="0">
                <a:solidFill>
                  <a:srgbClr val="000000"/>
                </a:solidFill>
                <a:cs typeface="Arial" charset="0"/>
              </a:rPr>
              <a:t>Set area descriptor | Sub level 1</a:t>
            </a:r>
            <a:endParaRPr lang="sv-SE">
              <a:solidFill>
                <a:srgbClr val="000000"/>
              </a:solidFill>
              <a:cs typeface="Arial" charset="0"/>
            </a:endParaRPr>
          </a:p>
        </p:txBody>
      </p:sp>
    </p:spTree>
    <p:extLst>
      <p:ext uri="{BB962C8B-B14F-4D97-AF65-F5344CB8AC3E}">
        <p14:creationId xmlns:p14="http://schemas.microsoft.com/office/powerpoint/2010/main" val="71253042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3_Contents list">
    <p:spTree>
      <p:nvGrpSpPr>
        <p:cNvPr id="1" name=""/>
        <p:cNvGrpSpPr/>
        <p:nvPr/>
      </p:nvGrpSpPr>
      <p:grpSpPr>
        <a:xfrm>
          <a:off x="0" y="0"/>
          <a:ext cx="0" cy="0"/>
          <a:chOff x="0" y="0"/>
          <a:chExt cx="0" cy="0"/>
        </a:xfrm>
      </p:grpSpPr>
      <p:sp>
        <p:nvSpPr>
          <p:cNvPr id="6" name="Title 1"/>
          <p:cNvSpPr>
            <a:spLocks noGrp="1"/>
          </p:cNvSpPr>
          <p:nvPr>
            <p:ph type="title"/>
          </p:nvPr>
        </p:nvSpPr>
        <p:spPr>
          <a:xfrm>
            <a:off x="309600" y="274638"/>
            <a:ext cx="8415338" cy="720000"/>
          </a:xfrm>
        </p:spPr>
        <p:txBody>
          <a:bodyPr/>
          <a:lstStyle>
            <a:lvl1pPr>
              <a:defRPr sz="3600"/>
            </a:lvl1pPr>
          </a:lstStyle>
          <a:p>
            <a:r>
              <a:rPr lang="en-US" smtClean="0"/>
              <a:t>Click to edit Master title style</a:t>
            </a:r>
            <a:endParaRPr lang="en-GB" dirty="0"/>
          </a:p>
        </p:txBody>
      </p:sp>
      <p:sp>
        <p:nvSpPr>
          <p:cNvPr id="7" name="Text Placeholder 6"/>
          <p:cNvSpPr>
            <a:spLocks noGrp="1"/>
          </p:cNvSpPr>
          <p:nvPr>
            <p:ph type="body" sz="quarter" idx="12"/>
          </p:nvPr>
        </p:nvSpPr>
        <p:spPr>
          <a:xfrm>
            <a:off x="309600" y="1760400"/>
            <a:ext cx="6706800" cy="4424400"/>
          </a:xfrm>
        </p:spPr>
        <p:txBody>
          <a:bodyPr/>
          <a:lstStyle>
            <a:lvl1pPr marL="342900" indent="-342900">
              <a:buClrTx/>
              <a:buFont typeface="+mj-lt"/>
              <a:buAutoNum type="arabicPeriod"/>
              <a:defRPr b="1">
                <a:latin typeface="Arial" pitchFamily="34" charset="0"/>
                <a:cs typeface="Arial" pitchFamily="34" charset="0"/>
              </a:defRPr>
            </a:lvl1pPr>
            <a:lvl2pPr marL="720000" indent="-180000">
              <a:defRPr sz="1600" baseline="0">
                <a:latin typeface="Arial" pitchFamily="34" charset="0"/>
                <a:cs typeface="Arial" pitchFamily="34" charset="0"/>
              </a:defRPr>
            </a:lvl2pPr>
            <a:lvl3pPr marL="900000">
              <a:defRPr sz="1600">
                <a:latin typeface="Arial" pitchFamily="34" charset="0"/>
                <a:cs typeface="Arial" pitchFamily="34" charset="0"/>
              </a:defRPr>
            </a:lvl3pPr>
          </a:lstStyle>
          <a:p>
            <a:pPr lvl="0"/>
            <a:r>
              <a:rPr lang="en-US" smtClean="0"/>
              <a:t>Click to edit Master text styles</a:t>
            </a:r>
          </a:p>
          <a:p>
            <a:pPr lvl="1"/>
            <a:r>
              <a:rPr lang="en-US" smtClean="0"/>
              <a:t>Second level</a:t>
            </a:r>
          </a:p>
          <a:p>
            <a:pPr lvl="2"/>
            <a:r>
              <a:rPr lang="en-US" smtClean="0"/>
              <a:t>Third level</a:t>
            </a:r>
          </a:p>
        </p:txBody>
      </p:sp>
      <p:sp>
        <p:nvSpPr>
          <p:cNvPr id="4" name="Rectangle 6"/>
          <p:cNvSpPr>
            <a:spLocks noGrp="1" noChangeArrowheads="1"/>
          </p:cNvSpPr>
          <p:nvPr>
            <p:ph type="sldNum" sz="quarter" idx="13"/>
          </p:nvPr>
        </p:nvSpPr>
        <p:spPr>
          <a:xfrm>
            <a:off x="107950" y="6354763"/>
            <a:ext cx="466725" cy="358775"/>
          </a:xfrm>
          <a:prstGeom prst="rect">
            <a:avLst/>
          </a:prstGeom>
        </p:spPr>
        <p:txBody>
          <a:bodyPr vert="horz" wrap="square" lIns="91440" tIns="45720" rIns="91440" bIns="45720" numCol="1" anchor="t" anchorCtr="0" compatLnSpc="1">
            <a:prstTxWarp prst="textNoShape">
              <a:avLst/>
            </a:prstTxWarp>
          </a:bodyPr>
          <a:lstStyle>
            <a:lvl1pPr>
              <a:defRPr/>
            </a:lvl1pPr>
          </a:lstStyle>
          <a:p>
            <a:fld id="{0D745801-313C-4D6A-92EC-85339332FCE7}" type="slidenum">
              <a:rPr lang="en-GB">
                <a:solidFill>
                  <a:srgbClr val="000000"/>
                </a:solidFill>
                <a:cs typeface="Arial" charset="0"/>
              </a:rPr>
              <a:pPr/>
              <a:t>‹N›</a:t>
            </a:fld>
            <a:endParaRPr lang="en-GB" dirty="0">
              <a:solidFill>
                <a:srgbClr val="000000"/>
              </a:solidFill>
              <a:cs typeface="Arial" charset="0"/>
            </a:endParaRPr>
          </a:p>
        </p:txBody>
      </p:sp>
      <p:sp>
        <p:nvSpPr>
          <p:cNvPr id="5" name="Date Placeholder 7"/>
          <p:cNvSpPr>
            <a:spLocks noGrp="1"/>
          </p:cNvSpPr>
          <p:nvPr>
            <p:ph type="dt" sz="half" idx="14"/>
          </p:nvPr>
        </p:nvSpPr>
        <p:spPr>
          <a:xfrm>
            <a:off x="612775" y="6354763"/>
            <a:ext cx="3311525" cy="24447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dirty="0">
                <a:solidFill>
                  <a:srgbClr val="000000"/>
                </a:solidFill>
                <a:cs typeface="Arial" charset="0"/>
              </a:rPr>
              <a:t>Author | 00 Month Year</a:t>
            </a:r>
            <a:endParaRPr lang="sv-SE">
              <a:solidFill>
                <a:srgbClr val="000000"/>
              </a:solidFill>
              <a:cs typeface="Arial" charset="0"/>
            </a:endParaRPr>
          </a:p>
        </p:txBody>
      </p:sp>
      <p:sp>
        <p:nvSpPr>
          <p:cNvPr id="8" name="Footer Placeholder 10"/>
          <p:cNvSpPr>
            <a:spLocks noGrp="1"/>
          </p:cNvSpPr>
          <p:nvPr>
            <p:ph type="ftr" sz="quarter" idx="15"/>
          </p:nvPr>
        </p:nvSpPr>
        <p:spPr>
          <a:xfrm>
            <a:off x="3924300" y="6354763"/>
            <a:ext cx="4319588" cy="24447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GB" dirty="0">
                <a:solidFill>
                  <a:srgbClr val="000000"/>
                </a:solidFill>
                <a:cs typeface="Arial" charset="0"/>
              </a:rPr>
              <a:t>Set area descriptor | Sub level 1</a:t>
            </a:r>
            <a:endParaRPr lang="sv-SE">
              <a:solidFill>
                <a:srgbClr val="000000"/>
              </a:solidFill>
              <a:cs typeface="Arial" charset="0"/>
            </a:endParaRPr>
          </a:p>
        </p:txBody>
      </p:sp>
    </p:spTree>
    <p:extLst>
      <p:ext uri="{BB962C8B-B14F-4D97-AF65-F5344CB8AC3E}">
        <p14:creationId xmlns:p14="http://schemas.microsoft.com/office/powerpoint/2010/main" val="285208236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7" name="Title 1"/>
          <p:cNvSpPr>
            <a:spLocks noGrp="1"/>
          </p:cNvSpPr>
          <p:nvPr>
            <p:ph type="title"/>
          </p:nvPr>
        </p:nvSpPr>
        <p:spPr>
          <a:xfrm>
            <a:off x="309600" y="274638"/>
            <a:ext cx="8415338" cy="511200"/>
          </a:xfrm>
        </p:spPr>
        <p:txBody>
          <a:bodyPr/>
          <a:lstStyle/>
          <a:p>
            <a:r>
              <a:rPr lang="en-US" smtClean="0"/>
              <a:t>Click to edit Master title style</a:t>
            </a:r>
            <a:endParaRPr lang="en-GB" dirty="0"/>
          </a:p>
        </p:txBody>
      </p:sp>
      <p:sp>
        <p:nvSpPr>
          <p:cNvPr id="8" name="Text Placeholder 6"/>
          <p:cNvSpPr>
            <a:spLocks noGrp="1"/>
          </p:cNvSpPr>
          <p:nvPr>
            <p:ph type="body" sz="quarter" idx="13"/>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smtClean="0"/>
              <a:t>Click to edit Master text styles</a:t>
            </a:r>
          </a:p>
        </p:txBody>
      </p:sp>
      <p:sp>
        <p:nvSpPr>
          <p:cNvPr id="4" name="Rectangle 6"/>
          <p:cNvSpPr>
            <a:spLocks noGrp="1" noChangeArrowheads="1"/>
          </p:cNvSpPr>
          <p:nvPr>
            <p:ph type="sldNum" sz="quarter" idx="14"/>
          </p:nvPr>
        </p:nvSpPr>
        <p:spPr>
          <a:xfrm>
            <a:off x="107950" y="6354763"/>
            <a:ext cx="466725" cy="358775"/>
          </a:xfrm>
          <a:prstGeom prst="rect">
            <a:avLst/>
          </a:prstGeom>
        </p:spPr>
        <p:txBody>
          <a:bodyPr vert="horz" wrap="square" lIns="91440" tIns="45720" rIns="91440" bIns="45720" numCol="1" anchor="t" anchorCtr="0" compatLnSpc="1">
            <a:prstTxWarp prst="textNoShape">
              <a:avLst/>
            </a:prstTxWarp>
          </a:bodyPr>
          <a:lstStyle>
            <a:lvl1pPr>
              <a:defRPr/>
            </a:lvl1pPr>
          </a:lstStyle>
          <a:p>
            <a:fld id="{3CD1943D-045E-4D74-B945-857AC1B8E349}" type="slidenum">
              <a:rPr lang="en-GB">
                <a:solidFill>
                  <a:srgbClr val="000000"/>
                </a:solidFill>
                <a:cs typeface="Arial" charset="0"/>
              </a:rPr>
              <a:pPr/>
              <a:t>‹N›</a:t>
            </a:fld>
            <a:endParaRPr lang="en-GB" dirty="0">
              <a:solidFill>
                <a:srgbClr val="000000"/>
              </a:solidFill>
              <a:cs typeface="Arial" charset="0"/>
            </a:endParaRPr>
          </a:p>
        </p:txBody>
      </p:sp>
      <p:sp>
        <p:nvSpPr>
          <p:cNvPr id="5" name="Date Placeholder 7"/>
          <p:cNvSpPr>
            <a:spLocks noGrp="1"/>
          </p:cNvSpPr>
          <p:nvPr>
            <p:ph type="dt" sz="half" idx="15"/>
          </p:nvPr>
        </p:nvSpPr>
        <p:spPr>
          <a:xfrm>
            <a:off x="612775" y="6354763"/>
            <a:ext cx="3311525" cy="24447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dirty="0">
                <a:solidFill>
                  <a:srgbClr val="000000"/>
                </a:solidFill>
                <a:cs typeface="Arial" charset="0"/>
              </a:rPr>
              <a:t>Author | 00 Month Year</a:t>
            </a:r>
            <a:endParaRPr lang="sv-SE">
              <a:solidFill>
                <a:srgbClr val="000000"/>
              </a:solidFill>
              <a:cs typeface="Arial" charset="0"/>
            </a:endParaRPr>
          </a:p>
        </p:txBody>
      </p:sp>
      <p:sp>
        <p:nvSpPr>
          <p:cNvPr id="6" name="Footer Placeholder 10"/>
          <p:cNvSpPr>
            <a:spLocks noGrp="1"/>
          </p:cNvSpPr>
          <p:nvPr>
            <p:ph type="ftr" sz="quarter" idx="16"/>
          </p:nvPr>
        </p:nvSpPr>
        <p:spPr>
          <a:xfrm>
            <a:off x="3924300" y="6354763"/>
            <a:ext cx="4319588" cy="24447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GB" dirty="0">
                <a:solidFill>
                  <a:srgbClr val="000000"/>
                </a:solidFill>
                <a:cs typeface="Arial" charset="0"/>
              </a:rPr>
              <a:t>Set area descriptor | Sub level 1</a:t>
            </a:r>
            <a:endParaRPr lang="sv-SE">
              <a:solidFill>
                <a:srgbClr val="000000"/>
              </a:solidFill>
              <a:cs typeface="Arial" charset="0"/>
            </a:endParaRPr>
          </a:p>
        </p:txBody>
      </p:sp>
    </p:spTree>
    <p:extLst>
      <p:ext uri="{BB962C8B-B14F-4D97-AF65-F5344CB8AC3E}">
        <p14:creationId xmlns:p14="http://schemas.microsoft.com/office/powerpoint/2010/main" val="3302547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3D4F5411-098A-4EC6-ACD6-F4E0413BE01A}" type="datetime1">
              <a:rPr lang="de-DE" altLang="it-IT"/>
              <a:pPr>
                <a:defRPr/>
              </a:pPr>
              <a:t>21.06.2016</a:t>
            </a:fld>
            <a:endParaRPr lang="de-DE" altLang="it-IT"/>
          </a:p>
        </p:txBody>
      </p:sp>
      <p:sp>
        <p:nvSpPr>
          <p:cNvPr id="8" name="Fußzeilenplatzhalter 4"/>
          <p:cNvSpPr>
            <a:spLocks noGrp="1"/>
          </p:cNvSpPr>
          <p:nvPr>
            <p:ph type="ftr" sz="quarter" idx="11"/>
          </p:nvPr>
        </p:nvSpPr>
        <p:spPr/>
        <p:txBody>
          <a:bodyPr/>
          <a:lstStyle>
            <a:lvl1pPr>
              <a:defRPr/>
            </a:lvl1pPr>
          </a:lstStyle>
          <a:p>
            <a:pPr>
              <a:defRPr/>
            </a:pPr>
            <a:endParaRPr lang="de-DE">
              <a:solidFill>
                <a:prstClr val="black">
                  <a:tint val="75000"/>
                </a:prstClr>
              </a:solidFill>
            </a:endParaRPr>
          </a:p>
        </p:txBody>
      </p:sp>
      <p:sp>
        <p:nvSpPr>
          <p:cNvPr id="9" name="Foliennummernplatzhalter 5"/>
          <p:cNvSpPr>
            <a:spLocks noGrp="1"/>
          </p:cNvSpPr>
          <p:nvPr>
            <p:ph type="sldNum" sz="quarter" idx="12"/>
          </p:nvPr>
        </p:nvSpPr>
        <p:spPr/>
        <p:txBody>
          <a:bodyPr/>
          <a:lstStyle>
            <a:lvl1pPr>
              <a:defRPr/>
            </a:lvl1pPr>
          </a:lstStyle>
          <a:p>
            <a:pPr>
              <a:defRPr/>
            </a:pPr>
            <a:fld id="{D14B82DB-B383-4579-88B6-77891414BE80}" type="slidenum">
              <a:rPr lang="de-DE" altLang="it-IT"/>
              <a:pPr>
                <a:defRPr/>
              </a:pPr>
              <a:t>‹N›</a:t>
            </a:fld>
            <a:endParaRPr lang="de-DE" altLang="it-IT"/>
          </a:p>
        </p:txBody>
      </p:sp>
    </p:spTree>
    <p:extLst>
      <p:ext uri="{BB962C8B-B14F-4D97-AF65-F5344CB8AC3E}">
        <p14:creationId xmlns:p14="http://schemas.microsoft.com/office/powerpoint/2010/main" val="205478752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10_Introduc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2"/>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smtClean="0"/>
              <a:t>Click to edit Master text styles</a:t>
            </a:r>
          </a:p>
        </p:txBody>
      </p:sp>
      <p:sp>
        <p:nvSpPr>
          <p:cNvPr id="9" name="Text Placeholder 8"/>
          <p:cNvSpPr>
            <a:spLocks noGrp="1"/>
          </p:cNvSpPr>
          <p:nvPr>
            <p:ph type="body" sz="quarter" idx="13"/>
          </p:nvPr>
        </p:nvSpPr>
        <p:spPr>
          <a:xfrm>
            <a:off x="309600" y="1760400"/>
            <a:ext cx="6706800" cy="4424400"/>
          </a:xfrm>
        </p:spPr>
        <p:txBody>
          <a:bodyPr/>
          <a:lstStyle>
            <a:lvl1pPr marL="0" indent="0">
              <a:buNone/>
              <a:defRPr sz="2400" b="1">
                <a:solidFill>
                  <a:schemeClr val="tx1"/>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3536619912"/>
      </p:ext>
    </p:extLst>
  </p:cSld>
  <p:clrMapOvr>
    <a:masterClrMapping/>
  </p:clrMapOvr>
  <p:transition spd="med">
    <p:wipe dir="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9_Content">
    <p:spTree>
      <p:nvGrpSpPr>
        <p:cNvPr id="1" name=""/>
        <p:cNvGrpSpPr/>
        <p:nvPr/>
      </p:nvGrpSpPr>
      <p:grpSpPr>
        <a:xfrm>
          <a:off x="0" y="0"/>
          <a:ext cx="0" cy="0"/>
          <a:chOff x="0" y="0"/>
          <a:chExt cx="0" cy="0"/>
        </a:xfrm>
      </p:grpSpPr>
      <p:sp>
        <p:nvSpPr>
          <p:cNvPr id="8" name="Title 1"/>
          <p:cNvSpPr>
            <a:spLocks noGrp="1"/>
          </p:cNvSpPr>
          <p:nvPr>
            <p:ph type="title"/>
          </p:nvPr>
        </p:nvSpPr>
        <p:spPr>
          <a:xfrm>
            <a:off x="309600" y="274638"/>
            <a:ext cx="8415338" cy="511200"/>
          </a:xfrm>
        </p:spPr>
        <p:txBody>
          <a:bodyPr/>
          <a:lstStyle/>
          <a:p>
            <a:r>
              <a:rPr lang="en-US" smtClean="0"/>
              <a:t>Click to edit Master title style</a:t>
            </a:r>
            <a:endParaRPr lang="en-GB" dirty="0"/>
          </a:p>
        </p:txBody>
      </p:sp>
      <p:sp>
        <p:nvSpPr>
          <p:cNvPr id="9" name="Content Placeholder 2"/>
          <p:cNvSpPr>
            <a:spLocks noGrp="1"/>
          </p:cNvSpPr>
          <p:nvPr>
            <p:ph idx="1"/>
          </p:nvPr>
        </p:nvSpPr>
        <p:spPr>
          <a:xfrm>
            <a:off x="314325" y="1760538"/>
            <a:ext cx="6705600" cy="4425950"/>
          </a:xfrm>
        </p:spPr>
        <p:txBody>
          <a:bodyPr/>
          <a:lstStyle>
            <a:lvl1pPr marL="266400" indent="-266400">
              <a:buClr>
                <a:schemeClr val="tx2"/>
              </a:buClr>
              <a:buFont typeface="Arial" pitchFamily="34" charset="0"/>
              <a:buChar char="•"/>
              <a:defRPr sz="1800">
                <a:latin typeface="Arial" pitchFamily="34" charset="0"/>
                <a:cs typeface="Arial" pitchFamily="34" charset="0"/>
              </a:defRPr>
            </a:lvl1pPr>
            <a:lvl2pPr>
              <a:defRPr sz="1800"/>
            </a:lvl2pPr>
            <a:lvl3pPr>
              <a:defRPr sz="1600" baseline="0">
                <a:latin typeface="Arial" pitchFamily="34" charset="0"/>
                <a:cs typeface="Arial" pitchFamily="34" charset="0"/>
              </a:defRPr>
            </a:lvl3pPr>
            <a:lvl4pPr marL="622800" indent="-180000">
              <a:defRPr sz="1600">
                <a:latin typeface="Arial" pitchFamily="34" charset="0"/>
                <a:cs typeface="Arial" pitchFamily="34" charset="0"/>
              </a:defRPr>
            </a:lvl4pPr>
            <a:lvl5pPr marL="622800">
              <a:defRPr sz="1600">
                <a:latin typeface="Arial" pitchFamily="34" charset="0"/>
                <a:cs typeface="Arial" pitchFamily="34" charset="0"/>
              </a:defRPr>
            </a:lvl5pPr>
            <a:lvl6pPr>
              <a:defRPr>
                <a:latin typeface="Arial" pitchFamily="34" charset="0"/>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ext Placeholder 6"/>
          <p:cNvSpPr>
            <a:spLocks noGrp="1"/>
          </p:cNvSpPr>
          <p:nvPr>
            <p:ph type="body" sz="quarter" idx="12"/>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smtClean="0"/>
              <a:t>Click to edit Master text styles</a:t>
            </a:r>
          </a:p>
        </p:txBody>
      </p:sp>
      <p:sp>
        <p:nvSpPr>
          <p:cNvPr id="5" name="Slide Number Placeholder 10"/>
          <p:cNvSpPr>
            <a:spLocks noGrp="1"/>
          </p:cNvSpPr>
          <p:nvPr>
            <p:ph type="sldNum" sz="quarter" idx="13"/>
          </p:nvPr>
        </p:nvSpPr>
        <p:spPr>
          <a:xfrm>
            <a:off x="107950" y="6354763"/>
            <a:ext cx="466725" cy="358775"/>
          </a:xfrm>
          <a:prstGeom prst="rect">
            <a:avLst/>
          </a:prstGeom>
        </p:spPr>
        <p:txBody>
          <a:bodyPr/>
          <a:lstStyle>
            <a:lvl1pPr>
              <a:defRPr/>
            </a:lvl1pPr>
          </a:lstStyle>
          <a:p>
            <a:pPr>
              <a:defRPr/>
            </a:pPr>
            <a:fld id="{C709FC15-1AAF-4780-AF8C-FB9D71ED2778}" type="slidenum">
              <a:rPr lang="en-GB">
                <a:solidFill>
                  <a:srgbClr val="442359"/>
                </a:solidFill>
                <a:latin typeface="Times New Roman" pitchFamily="18" charset="0"/>
                <a:cs typeface="Arial" charset="0"/>
              </a:rPr>
              <a:pPr>
                <a:defRPr/>
              </a:pPr>
              <a:t>‹N›</a:t>
            </a:fld>
            <a:endParaRPr lang="en-GB" dirty="0">
              <a:solidFill>
                <a:srgbClr val="442359"/>
              </a:solidFill>
              <a:latin typeface="Times New Roman" pitchFamily="18" charset="0"/>
              <a:cs typeface="Arial" charset="0"/>
            </a:endParaRPr>
          </a:p>
        </p:txBody>
      </p:sp>
      <p:sp>
        <p:nvSpPr>
          <p:cNvPr id="6" name="Date Placeholder 5"/>
          <p:cNvSpPr>
            <a:spLocks noGrp="1"/>
          </p:cNvSpPr>
          <p:nvPr>
            <p:ph type="dt" sz="half" idx="14"/>
          </p:nvPr>
        </p:nvSpPr>
        <p:spPr>
          <a:xfrm>
            <a:off x="612775" y="6354763"/>
            <a:ext cx="3311525" cy="244475"/>
          </a:xfrm>
          <a:prstGeom prst="rect">
            <a:avLst/>
          </a:prstGeom>
        </p:spPr>
        <p:txBody>
          <a:bodyPr/>
          <a:lstStyle>
            <a:lvl1pPr>
              <a:defRPr/>
            </a:lvl1pPr>
          </a:lstStyle>
          <a:p>
            <a:pPr>
              <a:defRPr/>
            </a:pPr>
            <a:r>
              <a:rPr lang="en-US" dirty="0">
                <a:solidFill>
                  <a:srgbClr val="442359"/>
                </a:solidFill>
                <a:latin typeface="Times New Roman" pitchFamily="18" charset="0"/>
                <a:cs typeface="Arial" charset="0"/>
              </a:rPr>
              <a:t>Author | 00 Month Year</a:t>
            </a:r>
            <a:endParaRPr lang="sv-SE">
              <a:solidFill>
                <a:srgbClr val="442359"/>
              </a:solidFill>
              <a:latin typeface="Times New Roman" pitchFamily="18" charset="0"/>
              <a:cs typeface="Arial" charset="0"/>
            </a:endParaRPr>
          </a:p>
        </p:txBody>
      </p:sp>
      <p:sp>
        <p:nvSpPr>
          <p:cNvPr id="7" name="Footer Placeholder 6"/>
          <p:cNvSpPr>
            <a:spLocks noGrp="1"/>
          </p:cNvSpPr>
          <p:nvPr>
            <p:ph type="ftr" sz="quarter" idx="15"/>
          </p:nvPr>
        </p:nvSpPr>
        <p:spPr>
          <a:xfrm>
            <a:off x="3924300" y="6354763"/>
            <a:ext cx="4319588" cy="244475"/>
          </a:xfrm>
          <a:prstGeom prst="rect">
            <a:avLst/>
          </a:prstGeom>
        </p:spPr>
        <p:txBody>
          <a:bodyPr/>
          <a:lstStyle>
            <a:lvl1pPr>
              <a:defRPr/>
            </a:lvl1pPr>
          </a:lstStyle>
          <a:p>
            <a:pPr>
              <a:defRPr/>
            </a:pPr>
            <a:r>
              <a:rPr lang="en-GB" dirty="0">
                <a:solidFill>
                  <a:srgbClr val="442359"/>
                </a:solidFill>
                <a:latin typeface="Times New Roman" pitchFamily="18" charset="0"/>
                <a:cs typeface="Arial" charset="0"/>
              </a:rPr>
              <a:t>Set area descriptor | Sub level 1</a:t>
            </a:r>
            <a:endParaRPr lang="sv-SE" dirty="0">
              <a:solidFill>
                <a:srgbClr val="442359"/>
              </a:solidFill>
              <a:latin typeface="Times New Roman" pitchFamily="18" charset="0"/>
              <a:cs typeface="Arial" charset="0"/>
            </a:endParaRPr>
          </a:p>
        </p:txBody>
      </p:sp>
    </p:spTree>
    <p:extLst>
      <p:ext uri="{BB962C8B-B14F-4D97-AF65-F5344CB8AC3E}">
        <p14:creationId xmlns:p14="http://schemas.microsoft.com/office/powerpoint/2010/main" val="281753687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9_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smtClean="0"/>
              <a:t>Click to edit Master text styles</a:t>
            </a:r>
          </a:p>
        </p:txBody>
      </p:sp>
      <p:sp>
        <p:nvSpPr>
          <p:cNvPr id="8" name="Text Placeholder 8"/>
          <p:cNvSpPr>
            <a:spLocks noGrp="1"/>
          </p:cNvSpPr>
          <p:nvPr>
            <p:ph type="body" sz="quarter" idx="14"/>
          </p:nvPr>
        </p:nvSpPr>
        <p:spPr>
          <a:xfrm>
            <a:off x="309600" y="1760400"/>
            <a:ext cx="6706800" cy="4424400"/>
          </a:xfrm>
        </p:spPr>
        <p:txBody>
          <a:bodyPr/>
          <a:lstStyle>
            <a:lvl1pPr marL="0" indent="0">
              <a:buNone/>
              <a:defRPr sz="1800" b="0">
                <a:solidFill>
                  <a:schemeClr val="tx1"/>
                </a:solidFill>
                <a:latin typeface="Arial" pitchFamily="34" charset="0"/>
                <a:cs typeface="Arial" pitchFamily="34" charset="0"/>
              </a:defRPr>
            </a:lvl1pPr>
          </a:lstStyle>
          <a:p>
            <a:pPr lvl="0"/>
            <a:r>
              <a:rPr lang="en-US" smtClean="0"/>
              <a:t>Click to edit Master text styles</a:t>
            </a:r>
          </a:p>
        </p:txBody>
      </p:sp>
      <p:sp>
        <p:nvSpPr>
          <p:cNvPr id="5" name="Rectangle 6"/>
          <p:cNvSpPr>
            <a:spLocks noGrp="1" noChangeArrowheads="1"/>
          </p:cNvSpPr>
          <p:nvPr>
            <p:ph type="sldNum" sz="quarter" idx="15"/>
          </p:nvPr>
        </p:nvSpPr>
        <p:spPr>
          <a:xfrm>
            <a:off x="107950" y="6354763"/>
            <a:ext cx="466725" cy="35877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a:defRPr/>
            </a:pPr>
            <a:fld id="{B5D3F86E-B473-4376-838E-35CE18CE02AA}" type="slidenum">
              <a:rPr lang="en-GB">
                <a:solidFill>
                  <a:srgbClr val="442359"/>
                </a:solidFill>
              </a:rPr>
              <a:pPr>
                <a:defRPr/>
              </a:pPr>
              <a:t>‹N›</a:t>
            </a:fld>
            <a:endParaRPr lang="en-GB" dirty="0">
              <a:solidFill>
                <a:srgbClr val="442359"/>
              </a:solidFill>
            </a:endParaRPr>
          </a:p>
        </p:txBody>
      </p:sp>
      <p:sp>
        <p:nvSpPr>
          <p:cNvPr id="6" name="Date Placeholder 7"/>
          <p:cNvSpPr>
            <a:spLocks noGrp="1"/>
          </p:cNvSpPr>
          <p:nvPr>
            <p:ph type="dt" sz="half" idx="16"/>
          </p:nvPr>
        </p:nvSpPr>
        <p:spPr>
          <a:xfrm>
            <a:off x="612775" y="6354763"/>
            <a:ext cx="3311525" cy="24447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a:defRPr/>
            </a:pPr>
            <a:r>
              <a:rPr lang="en-US" dirty="0">
                <a:solidFill>
                  <a:srgbClr val="442359"/>
                </a:solidFill>
              </a:rPr>
              <a:t>Author | 00 Month Year</a:t>
            </a:r>
            <a:endParaRPr lang="sv-SE">
              <a:solidFill>
                <a:srgbClr val="442359"/>
              </a:solidFill>
            </a:endParaRPr>
          </a:p>
        </p:txBody>
      </p:sp>
      <p:sp>
        <p:nvSpPr>
          <p:cNvPr id="9" name="Footer Placeholder 10"/>
          <p:cNvSpPr>
            <a:spLocks noGrp="1"/>
          </p:cNvSpPr>
          <p:nvPr>
            <p:ph type="ftr" sz="quarter" idx="17"/>
          </p:nvPr>
        </p:nvSpPr>
        <p:spPr>
          <a:xfrm>
            <a:off x="3924300" y="6354763"/>
            <a:ext cx="4319588" cy="24447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a:defRPr/>
            </a:pPr>
            <a:r>
              <a:rPr lang="en-GB" dirty="0">
                <a:solidFill>
                  <a:srgbClr val="442359"/>
                </a:solidFill>
              </a:rPr>
              <a:t>Set area descriptor | Sub level 1</a:t>
            </a:r>
            <a:endParaRPr lang="sv-SE">
              <a:solidFill>
                <a:srgbClr val="442359"/>
              </a:solidFill>
            </a:endParaRPr>
          </a:p>
        </p:txBody>
      </p:sp>
    </p:spTree>
    <p:extLst>
      <p:ext uri="{BB962C8B-B14F-4D97-AF65-F5344CB8AC3E}">
        <p14:creationId xmlns:p14="http://schemas.microsoft.com/office/powerpoint/2010/main" val="171946729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11_Introduc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2"/>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smtClean="0"/>
              <a:t>Click to edit Master text styles</a:t>
            </a:r>
          </a:p>
        </p:txBody>
      </p:sp>
      <p:sp>
        <p:nvSpPr>
          <p:cNvPr id="9" name="Text Placeholder 8"/>
          <p:cNvSpPr>
            <a:spLocks noGrp="1"/>
          </p:cNvSpPr>
          <p:nvPr>
            <p:ph type="body" sz="quarter" idx="13"/>
          </p:nvPr>
        </p:nvSpPr>
        <p:spPr>
          <a:xfrm>
            <a:off x="309600" y="1760400"/>
            <a:ext cx="6706800" cy="4424400"/>
          </a:xfrm>
        </p:spPr>
        <p:txBody>
          <a:bodyPr/>
          <a:lstStyle>
            <a:lvl1pPr marL="0" indent="0">
              <a:buNone/>
              <a:defRPr sz="2400" b="1">
                <a:solidFill>
                  <a:schemeClr val="tx1"/>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406716002"/>
      </p:ext>
    </p:extLst>
  </p:cSld>
  <p:clrMapOvr>
    <a:masterClrMapping/>
  </p:clrMapOvr>
  <p:transition spd="med">
    <p:wipe dir="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10_Content">
    <p:spTree>
      <p:nvGrpSpPr>
        <p:cNvPr id="1" name=""/>
        <p:cNvGrpSpPr/>
        <p:nvPr/>
      </p:nvGrpSpPr>
      <p:grpSpPr>
        <a:xfrm>
          <a:off x="0" y="0"/>
          <a:ext cx="0" cy="0"/>
          <a:chOff x="0" y="0"/>
          <a:chExt cx="0" cy="0"/>
        </a:xfrm>
      </p:grpSpPr>
      <p:sp>
        <p:nvSpPr>
          <p:cNvPr id="8" name="Title 1"/>
          <p:cNvSpPr>
            <a:spLocks noGrp="1"/>
          </p:cNvSpPr>
          <p:nvPr>
            <p:ph type="title"/>
          </p:nvPr>
        </p:nvSpPr>
        <p:spPr>
          <a:xfrm>
            <a:off x="309600" y="274638"/>
            <a:ext cx="8415338" cy="511200"/>
          </a:xfrm>
        </p:spPr>
        <p:txBody>
          <a:bodyPr/>
          <a:lstStyle/>
          <a:p>
            <a:r>
              <a:rPr lang="en-US" smtClean="0"/>
              <a:t>Click to edit Master title style</a:t>
            </a:r>
            <a:endParaRPr lang="en-GB" dirty="0"/>
          </a:p>
        </p:txBody>
      </p:sp>
      <p:sp>
        <p:nvSpPr>
          <p:cNvPr id="9" name="Content Placeholder 2"/>
          <p:cNvSpPr>
            <a:spLocks noGrp="1"/>
          </p:cNvSpPr>
          <p:nvPr>
            <p:ph idx="1"/>
          </p:nvPr>
        </p:nvSpPr>
        <p:spPr>
          <a:xfrm>
            <a:off x="314325" y="1760538"/>
            <a:ext cx="6705600" cy="4425950"/>
          </a:xfrm>
        </p:spPr>
        <p:txBody>
          <a:bodyPr/>
          <a:lstStyle>
            <a:lvl1pPr marL="266400" indent="-266400">
              <a:buClr>
                <a:schemeClr val="tx2"/>
              </a:buClr>
              <a:buFont typeface="Arial" pitchFamily="34" charset="0"/>
              <a:buChar char="•"/>
              <a:defRPr sz="1800">
                <a:latin typeface="Arial" pitchFamily="34" charset="0"/>
                <a:cs typeface="Arial" pitchFamily="34" charset="0"/>
              </a:defRPr>
            </a:lvl1pPr>
            <a:lvl2pPr>
              <a:defRPr sz="1800"/>
            </a:lvl2pPr>
            <a:lvl3pPr>
              <a:defRPr sz="1600" baseline="0">
                <a:latin typeface="Arial" pitchFamily="34" charset="0"/>
                <a:cs typeface="Arial" pitchFamily="34" charset="0"/>
              </a:defRPr>
            </a:lvl3pPr>
            <a:lvl4pPr marL="622800" indent="-180000">
              <a:defRPr sz="1600">
                <a:latin typeface="Arial" pitchFamily="34" charset="0"/>
                <a:cs typeface="Arial" pitchFamily="34" charset="0"/>
              </a:defRPr>
            </a:lvl4pPr>
            <a:lvl5pPr marL="622800">
              <a:defRPr sz="1600">
                <a:latin typeface="Arial" pitchFamily="34" charset="0"/>
                <a:cs typeface="Arial" pitchFamily="34" charset="0"/>
              </a:defRPr>
            </a:lvl5pPr>
            <a:lvl6pPr>
              <a:defRPr>
                <a:latin typeface="Arial" pitchFamily="34" charset="0"/>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ext Placeholder 6"/>
          <p:cNvSpPr>
            <a:spLocks noGrp="1"/>
          </p:cNvSpPr>
          <p:nvPr>
            <p:ph type="body" sz="quarter" idx="12"/>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smtClean="0"/>
              <a:t>Click to edit Master text styles</a:t>
            </a:r>
          </a:p>
        </p:txBody>
      </p:sp>
      <p:sp>
        <p:nvSpPr>
          <p:cNvPr id="5" name="Slide Number Placeholder 10"/>
          <p:cNvSpPr>
            <a:spLocks noGrp="1"/>
          </p:cNvSpPr>
          <p:nvPr>
            <p:ph type="sldNum" sz="quarter" idx="13"/>
          </p:nvPr>
        </p:nvSpPr>
        <p:spPr>
          <a:xfrm>
            <a:off x="107950" y="6354763"/>
            <a:ext cx="466725" cy="358775"/>
          </a:xfrm>
          <a:prstGeom prst="rect">
            <a:avLst/>
          </a:prstGeom>
        </p:spPr>
        <p:txBody>
          <a:bodyPr/>
          <a:lstStyle>
            <a:lvl1pPr>
              <a:defRPr/>
            </a:lvl1pPr>
          </a:lstStyle>
          <a:p>
            <a:pPr>
              <a:defRPr/>
            </a:pPr>
            <a:fld id="{C709FC15-1AAF-4780-AF8C-FB9D71ED2778}" type="slidenum">
              <a:rPr lang="en-GB">
                <a:solidFill>
                  <a:srgbClr val="442359"/>
                </a:solidFill>
                <a:latin typeface="Times New Roman" pitchFamily="18" charset="0"/>
                <a:cs typeface="Arial" charset="0"/>
              </a:rPr>
              <a:pPr>
                <a:defRPr/>
              </a:pPr>
              <a:t>‹N›</a:t>
            </a:fld>
            <a:endParaRPr lang="en-GB" dirty="0">
              <a:solidFill>
                <a:srgbClr val="442359"/>
              </a:solidFill>
              <a:latin typeface="Times New Roman" pitchFamily="18" charset="0"/>
              <a:cs typeface="Arial" charset="0"/>
            </a:endParaRPr>
          </a:p>
        </p:txBody>
      </p:sp>
      <p:sp>
        <p:nvSpPr>
          <p:cNvPr id="6" name="Date Placeholder 5"/>
          <p:cNvSpPr>
            <a:spLocks noGrp="1"/>
          </p:cNvSpPr>
          <p:nvPr>
            <p:ph type="dt" sz="half" idx="14"/>
          </p:nvPr>
        </p:nvSpPr>
        <p:spPr>
          <a:xfrm>
            <a:off x="612775" y="6354763"/>
            <a:ext cx="3311525" cy="244475"/>
          </a:xfrm>
          <a:prstGeom prst="rect">
            <a:avLst/>
          </a:prstGeom>
        </p:spPr>
        <p:txBody>
          <a:bodyPr/>
          <a:lstStyle>
            <a:lvl1pPr>
              <a:defRPr/>
            </a:lvl1pPr>
          </a:lstStyle>
          <a:p>
            <a:pPr>
              <a:defRPr/>
            </a:pPr>
            <a:r>
              <a:rPr lang="en-US" dirty="0">
                <a:solidFill>
                  <a:srgbClr val="442359"/>
                </a:solidFill>
                <a:latin typeface="Times New Roman" pitchFamily="18" charset="0"/>
                <a:cs typeface="Arial" charset="0"/>
              </a:rPr>
              <a:t>Author | 00 Month Year</a:t>
            </a:r>
            <a:endParaRPr lang="sv-SE">
              <a:solidFill>
                <a:srgbClr val="442359"/>
              </a:solidFill>
              <a:latin typeface="Times New Roman" pitchFamily="18" charset="0"/>
              <a:cs typeface="Arial" charset="0"/>
            </a:endParaRPr>
          </a:p>
        </p:txBody>
      </p:sp>
      <p:sp>
        <p:nvSpPr>
          <p:cNvPr id="7" name="Footer Placeholder 6"/>
          <p:cNvSpPr>
            <a:spLocks noGrp="1"/>
          </p:cNvSpPr>
          <p:nvPr>
            <p:ph type="ftr" sz="quarter" idx="15"/>
          </p:nvPr>
        </p:nvSpPr>
        <p:spPr>
          <a:xfrm>
            <a:off x="3924300" y="6354763"/>
            <a:ext cx="4319588" cy="244475"/>
          </a:xfrm>
          <a:prstGeom prst="rect">
            <a:avLst/>
          </a:prstGeom>
        </p:spPr>
        <p:txBody>
          <a:bodyPr/>
          <a:lstStyle>
            <a:lvl1pPr>
              <a:defRPr/>
            </a:lvl1pPr>
          </a:lstStyle>
          <a:p>
            <a:pPr>
              <a:defRPr/>
            </a:pPr>
            <a:r>
              <a:rPr lang="en-GB" dirty="0">
                <a:solidFill>
                  <a:srgbClr val="442359"/>
                </a:solidFill>
                <a:latin typeface="Times New Roman" pitchFamily="18" charset="0"/>
                <a:cs typeface="Arial" charset="0"/>
              </a:rPr>
              <a:t>Set area descriptor | Sub level 1</a:t>
            </a:r>
            <a:endParaRPr lang="sv-SE" dirty="0">
              <a:solidFill>
                <a:srgbClr val="442359"/>
              </a:solidFill>
              <a:latin typeface="Times New Roman" pitchFamily="18" charset="0"/>
              <a:cs typeface="Arial" charset="0"/>
            </a:endParaRPr>
          </a:p>
        </p:txBody>
      </p:sp>
    </p:spTree>
    <p:extLst>
      <p:ext uri="{BB962C8B-B14F-4D97-AF65-F5344CB8AC3E}">
        <p14:creationId xmlns:p14="http://schemas.microsoft.com/office/powerpoint/2010/main" val="64711432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10_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smtClean="0"/>
              <a:t>Click to edit Master text styles</a:t>
            </a:r>
          </a:p>
        </p:txBody>
      </p:sp>
      <p:sp>
        <p:nvSpPr>
          <p:cNvPr id="8" name="Text Placeholder 8"/>
          <p:cNvSpPr>
            <a:spLocks noGrp="1"/>
          </p:cNvSpPr>
          <p:nvPr>
            <p:ph type="body" sz="quarter" idx="14"/>
          </p:nvPr>
        </p:nvSpPr>
        <p:spPr>
          <a:xfrm>
            <a:off x="309600" y="1760400"/>
            <a:ext cx="6706800" cy="4424400"/>
          </a:xfrm>
        </p:spPr>
        <p:txBody>
          <a:bodyPr/>
          <a:lstStyle>
            <a:lvl1pPr marL="0" indent="0">
              <a:buNone/>
              <a:defRPr sz="1800" b="0">
                <a:solidFill>
                  <a:schemeClr val="tx1"/>
                </a:solidFill>
                <a:latin typeface="Arial" pitchFamily="34" charset="0"/>
                <a:cs typeface="Arial" pitchFamily="34" charset="0"/>
              </a:defRPr>
            </a:lvl1pPr>
          </a:lstStyle>
          <a:p>
            <a:pPr lvl="0"/>
            <a:r>
              <a:rPr lang="en-US" smtClean="0"/>
              <a:t>Click to edit Master text styles</a:t>
            </a:r>
          </a:p>
        </p:txBody>
      </p:sp>
      <p:sp>
        <p:nvSpPr>
          <p:cNvPr id="5" name="Rectangle 6"/>
          <p:cNvSpPr>
            <a:spLocks noGrp="1" noChangeArrowheads="1"/>
          </p:cNvSpPr>
          <p:nvPr>
            <p:ph type="sldNum" sz="quarter" idx="15"/>
          </p:nvPr>
        </p:nvSpPr>
        <p:spPr>
          <a:xfrm>
            <a:off x="107950" y="6354763"/>
            <a:ext cx="466725" cy="35877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a:defRPr/>
            </a:pPr>
            <a:fld id="{B5D3F86E-B473-4376-838E-35CE18CE02AA}" type="slidenum">
              <a:rPr lang="en-GB">
                <a:solidFill>
                  <a:srgbClr val="442359"/>
                </a:solidFill>
              </a:rPr>
              <a:pPr>
                <a:defRPr/>
              </a:pPr>
              <a:t>‹N›</a:t>
            </a:fld>
            <a:endParaRPr lang="en-GB" dirty="0">
              <a:solidFill>
                <a:srgbClr val="442359"/>
              </a:solidFill>
            </a:endParaRPr>
          </a:p>
        </p:txBody>
      </p:sp>
      <p:sp>
        <p:nvSpPr>
          <p:cNvPr id="6" name="Date Placeholder 7"/>
          <p:cNvSpPr>
            <a:spLocks noGrp="1"/>
          </p:cNvSpPr>
          <p:nvPr>
            <p:ph type="dt" sz="half" idx="16"/>
          </p:nvPr>
        </p:nvSpPr>
        <p:spPr>
          <a:xfrm>
            <a:off x="612775" y="6354763"/>
            <a:ext cx="3311525" cy="24447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a:defRPr/>
            </a:pPr>
            <a:r>
              <a:rPr lang="en-US" dirty="0">
                <a:solidFill>
                  <a:srgbClr val="442359"/>
                </a:solidFill>
              </a:rPr>
              <a:t>Author | 00 Month Year</a:t>
            </a:r>
            <a:endParaRPr lang="sv-SE">
              <a:solidFill>
                <a:srgbClr val="442359"/>
              </a:solidFill>
            </a:endParaRPr>
          </a:p>
        </p:txBody>
      </p:sp>
      <p:sp>
        <p:nvSpPr>
          <p:cNvPr id="9" name="Footer Placeholder 10"/>
          <p:cNvSpPr>
            <a:spLocks noGrp="1"/>
          </p:cNvSpPr>
          <p:nvPr>
            <p:ph type="ftr" sz="quarter" idx="17"/>
          </p:nvPr>
        </p:nvSpPr>
        <p:spPr>
          <a:xfrm>
            <a:off x="3924300" y="6354763"/>
            <a:ext cx="4319588" cy="24447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a:defRPr/>
            </a:pPr>
            <a:r>
              <a:rPr lang="en-GB" dirty="0">
                <a:solidFill>
                  <a:srgbClr val="442359"/>
                </a:solidFill>
              </a:rPr>
              <a:t>Set area descriptor | Sub level 1</a:t>
            </a:r>
            <a:endParaRPr lang="sv-SE">
              <a:solidFill>
                <a:srgbClr val="442359"/>
              </a:solidFill>
            </a:endParaRPr>
          </a:p>
        </p:txBody>
      </p:sp>
    </p:spTree>
    <p:extLst>
      <p:ext uri="{BB962C8B-B14F-4D97-AF65-F5344CB8AC3E}">
        <p14:creationId xmlns:p14="http://schemas.microsoft.com/office/powerpoint/2010/main" val="213883080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12_Introduc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2"/>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smtClean="0"/>
              <a:t>Click to edit Master text styles</a:t>
            </a:r>
          </a:p>
        </p:txBody>
      </p:sp>
      <p:sp>
        <p:nvSpPr>
          <p:cNvPr id="9" name="Text Placeholder 8"/>
          <p:cNvSpPr>
            <a:spLocks noGrp="1"/>
          </p:cNvSpPr>
          <p:nvPr>
            <p:ph type="body" sz="quarter" idx="13"/>
          </p:nvPr>
        </p:nvSpPr>
        <p:spPr>
          <a:xfrm>
            <a:off x="309600" y="1760400"/>
            <a:ext cx="6706800" cy="4424400"/>
          </a:xfrm>
        </p:spPr>
        <p:txBody>
          <a:bodyPr/>
          <a:lstStyle>
            <a:lvl1pPr marL="0" indent="0">
              <a:buNone/>
              <a:defRPr sz="2400" b="1">
                <a:solidFill>
                  <a:schemeClr val="tx1"/>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753151372"/>
      </p:ext>
    </p:extLst>
  </p:cSld>
  <p:clrMapOvr>
    <a:masterClrMapping/>
  </p:clrMapOvr>
  <p:transition spd="med">
    <p:wipe dir="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11_Content">
    <p:spTree>
      <p:nvGrpSpPr>
        <p:cNvPr id="1" name=""/>
        <p:cNvGrpSpPr/>
        <p:nvPr/>
      </p:nvGrpSpPr>
      <p:grpSpPr>
        <a:xfrm>
          <a:off x="0" y="0"/>
          <a:ext cx="0" cy="0"/>
          <a:chOff x="0" y="0"/>
          <a:chExt cx="0" cy="0"/>
        </a:xfrm>
      </p:grpSpPr>
      <p:sp>
        <p:nvSpPr>
          <p:cNvPr id="8" name="Title 1"/>
          <p:cNvSpPr>
            <a:spLocks noGrp="1"/>
          </p:cNvSpPr>
          <p:nvPr>
            <p:ph type="title"/>
          </p:nvPr>
        </p:nvSpPr>
        <p:spPr>
          <a:xfrm>
            <a:off x="309600" y="274638"/>
            <a:ext cx="8415338" cy="511200"/>
          </a:xfrm>
        </p:spPr>
        <p:txBody>
          <a:bodyPr/>
          <a:lstStyle/>
          <a:p>
            <a:r>
              <a:rPr lang="en-US" smtClean="0"/>
              <a:t>Click to edit Master title style</a:t>
            </a:r>
            <a:endParaRPr lang="en-GB" dirty="0"/>
          </a:p>
        </p:txBody>
      </p:sp>
      <p:sp>
        <p:nvSpPr>
          <p:cNvPr id="9" name="Content Placeholder 2"/>
          <p:cNvSpPr>
            <a:spLocks noGrp="1"/>
          </p:cNvSpPr>
          <p:nvPr>
            <p:ph idx="1"/>
          </p:nvPr>
        </p:nvSpPr>
        <p:spPr>
          <a:xfrm>
            <a:off x="314325" y="1760538"/>
            <a:ext cx="6705600" cy="4425950"/>
          </a:xfrm>
        </p:spPr>
        <p:txBody>
          <a:bodyPr/>
          <a:lstStyle>
            <a:lvl1pPr marL="266400" indent="-266400">
              <a:buClr>
                <a:schemeClr val="tx2"/>
              </a:buClr>
              <a:buFont typeface="Arial" pitchFamily="34" charset="0"/>
              <a:buChar char="•"/>
              <a:defRPr sz="1800">
                <a:latin typeface="Arial" pitchFamily="34" charset="0"/>
                <a:cs typeface="Arial" pitchFamily="34" charset="0"/>
              </a:defRPr>
            </a:lvl1pPr>
            <a:lvl2pPr>
              <a:defRPr sz="1800"/>
            </a:lvl2pPr>
            <a:lvl3pPr>
              <a:defRPr sz="1600" baseline="0">
                <a:latin typeface="Arial" pitchFamily="34" charset="0"/>
                <a:cs typeface="Arial" pitchFamily="34" charset="0"/>
              </a:defRPr>
            </a:lvl3pPr>
            <a:lvl4pPr marL="622800" indent="-180000">
              <a:defRPr sz="1600">
                <a:latin typeface="Arial" pitchFamily="34" charset="0"/>
                <a:cs typeface="Arial" pitchFamily="34" charset="0"/>
              </a:defRPr>
            </a:lvl4pPr>
            <a:lvl5pPr marL="622800">
              <a:defRPr sz="1600">
                <a:latin typeface="Arial" pitchFamily="34" charset="0"/>
                <a:cs typeface="Arial" pitchFamily="34" charset="0"/>
              </a:defRPr>
            </a:lvl5pPr>
            <a:lvl6pPr>
              <a:defRPr>
                <a:latin typeface="Arial" pitchFamily="34" charset="0"/>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ext Placeholder 6"/>
          <p:cNvSpPr>
            <a:spLocks noGrp="1"/>
          </p:cNvSpPr>
          <p:nvPr>
            <p:ph type="body" sz="quarter" idx="12"/>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smtClean="0"/>
              <a:t>Click to edit Master text styles</a:t>
            </a:r>
          </a:p>
        </p:txBody>
      </p:sp>
      <p:sp>
        <p:nvSpPr>
          <p:cNvPr id="5" name="Slide Number Placeholder 10"/>
          <p:cNvSpPr>
            <a:spLocks noGrp="1"/>
          </p:cNvSpPr>
          <p:nvPr>
            <p:ph type="sldNum" sz="quarter" idx="13"/>
          </p:nvPr>
        </p:nvSpPr>
        <p:spPr>
          <a:xfrm>
            <a:off x="107950" y="6354763"/>
            <a:ext cx="466725" cy="358775"/>
          </a:xfrm>
          <a:prstGeom prst="rect">
            <a:avLst/>
          </a:prstGeom>
        </p:spPr>
        <p:txBody>
          <a:bodyPr/>
          <a:lstStyle>
            <a:lvl1pPr>
              <a:defRPr/>
            </a:lvl1pPr>
          </a:lstStyle>
          <a:p>
            <a:pPr>
              <a:defRPr/>
            </a:pPr>
            <a:fld id="{C709FC15-1AAF-4780-AF8C-FB9D71ED2778}" type="slidenum">
              <a:rPr lang="en-GB">
                <a:solidFill>
                  <a:srgbClr val="442359"/>
                </a:solidFill>
                <a:latin typeface="Times New Roman" pitchFamily="18" charset="0"/>
                <a:cs typeface="Arial" charset="0"/>
              </a:rPr>
              <a:pPr>
                <a:defRPr/>
              </a:pPr>
              <a:t>‹N›</a:t>
            </a:fld>
            <a:endParaRPr lang="en-GB" dirty="0">
              <a:solidFill>
                <a:srgbClr val="442359"/>
              </a:solidFill>
              <a:latin typeface="Times New Roman" pitchFamily="18" charset="0"/>
              <a:cs typeface="Arial" charset="0"/>
            </a:endParaRPr>
          </a:p>
        </p:txBody>
      </p:sp>
      <p:sp>
        <p:nvSpPr>
          <p:cNvPr id="6" name="Date Placeholder 5"/>
          <p:cNvSpPr>
            <a:spLocks noGrp="1"/>
          </p:cNvSpPr>
          <p:nvPr>
            <p:ph type="dt" sz="half" idx="14"/>
          </p:nvPr>
        </p:nvSpPr>
        <p:spPr>
          <a:xfrm>
            <a:off x="612775" y="6354763"/>
            <a:ext cx="3311525" cy="244475"/>
          </a:xfrm>
          <a:prstGeom prst="rect">
            <a:avLst/>
          </a:prstGeom>
        </p:spPr>
        <p:txBody>
          <a:bodyPr/>
          <a:lstStyle>
            <a:lvl1pPr>
              <a:defRPr/>
            </a:lvl1pPr>
          </a:lstStyle>
          <a:p>
            <a:pPr>
              <a:defRPr/>
            </a:pPr>
            <a:r>
              <a:rPr lang="en-US" dirty="0">
                <a:solidFill>
                  <a:srgbClr val="442359"/>
                </a:solidFill>
                <a:latin typeface="Times New Roman" pitchFamily="18" charset="0"/>
                <a:cs typeface="Arial" charset="0"/>
              </a:rPr>
              <a:t>Author | 00 Month Year</a:t>
            </a:r>
            <a:endParaRPr lang="sv-SE">
              <a:solidFill>
                <a:srgbClr val="442359"/>
              </a:solidFill>
              <a:latin typeface="Times New Roman" pitchFamily="18" charset="0"/>
              <a:cs typeface="Arial" charset="0"/>
            </a:endParaRPr>
          </a:p>
        </p:txBody>
      </p:sp>
      <p:sp>
        <p:nvSpPr>
          <p:cNvPr id="7" name="Footer Placeholder 6"/>
          <p:cNvSpPr>
            <a:spLocks noGrp="1"/>
          </p:cNvSpPr>
          <p:nvPr>
            <p:ph type="ftr" sz="quarter" idx="15"/>
          </p:nvPr>
        </p:nvSpPr>
        <p:spPr>
          <a:xfrm>
            <a:off x="3924300" y="6354763"/>
            <a:ext cx="4319588" cy="244475"/>
          </a:xfrm>
          <a:prstGeom prst="rect">
            <a:avLst/>
          </a:prstGeom>
        </p:spPr>
        <p:txBody>
          <a:bodyPr/>
          <a:lstStyle>
            <a:lvl1pPr>
              <a:defRPr/>
            </a:lvl1pPr>
          </a:lstStyle>
          <a:p>
            <a:pPr>
              <a:defRPr/>
            </a:pPr>
            <a:r>
              <a:rPr lang="en-GB" dirty="0">
                <a:solidFill>
                  <a:srgbClr val="442359"/>
                </a:solidFill>
                <a:latin typeface="Times New Roman" pitchFamily="18" charset="0"/>
                <a:cs typeface="Arial" charset="0"/>
              </a:rPr>
              <a:t>Set area descriptor | Sub level 1</a:t>
            </a:r>
            <a:endParaRPr lang="sv-SE" dirty="0">
              <a:solidFill>
                <a:srgbClr val="442359"/>
              </a:solidFill>
              <a:latin typeface="Times New Roman" pitchFamily="18" charset="0"/>
              <a:cs typeface="Arial" charset="0"/>
            </a:endParaRPr>
          </a:p>
        </p:txBody>
      </p:sp>
    </p:spTree>
    <p:extLst>
      <p:ext uri="{BB962C8B-B14F-4D97-AF65-F5344CB8AC3E}">
        <p14:creationId xmlns:p14="http://schemas.microsoft.com/office/powerpoint/2010/main" val="3338378555"/>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11_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smtClean="0"/>
              <a:t>Click to edit Master text styles</a:t>
            </a:r>
          </a:p>
        </p:txBody>
      </p:sp>
      <p:sp>
        <p:nvSpPr>
          <p:cNvPr id="8" name="Text Placeholder 8"/>
          <p:cNvSpPr>
            <a:spLocks noGrp="1"/>
          </p:cNvSpPr>
          <p:nvPr>
            <p:ph type="body" sz="quarter" idx="14"/>
          </p:nvPr>
        </p:nvSpPr>
        <p:spPr>
          <a:xfrm>
            <a:off x="309600" y="1760400"/>
            <a:ext cx="6706800" cy="4424400"/>
          </a:xfrm>
        </p:spPr>
        <p:txBody>
          <a:bodyPr/>
          <a:lstStyle>
            <a:lvl1pPr marL="0" indent="0">
              <a:buNone/>
              <a:defRPr sz="1800" b="0">
                <a:solidFill>
                  <a:schemeClr val="tx1"/>
                </a:solidFill>
                <a:latin typeface="Arial" pitchFamily="34" charset="0"/>
                <a:cs typeface="Arial" pitchFamily="34" charset="0"/>
              </a:defRPr>
            </a:lvl1pPr>
          </a:lstStyle>
          <a:p>
            <a:pPr lvl="0"/>
            <a:r>
              <a:rPr lang="en-US" smtClean="0"/>
              <a:t>Click to edit Master text styles</a:t>
            </a:r>
          </a:p>
        </p:txBody>
      </p:sp>
      <p:sp>
        <p:nvSpPr>
          <p:cNvPr id="5" name="Rectangle 6"/>
          <p:cNvSpPr>
            <a:spLocks noGrp="1" noChangeArrowheads="1"/>
          </p:cNvSpPr>
          <p:nvPr>
            <p:ph type="sldNum" sz="quarter" idx="15"/>
          </p:nvPr>
        </p:nvSpPr>
        <p:spPr>
          <a:xfrm>
            <a:off x="107950" y="6354763"/>
            <a:ext cx="466725" cy="35877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a:defRPr/>
            </a:pPr>
            <a:fld id="{B5D3F86E-B473-4376-838E-35CE18CE02AA}" type="slidenum">
              <a:rPr lang="en-GB">
                <a:solidFill>
                  <a:srgbClr val="442359"/>
                </a:solidFill>
              </a:rPr>
              <a:pPr>
                <a:defRPr/>
              </a:pPr>
              <a:t>‹N›</a:t>
            </a:fld>
            <a:endParaRPr lang="en-GB" dirty="0">
              <a:solidFill>
                <a:srgbClr val="442359"/>
              </a:solidFill>
            </a:endParaRPr>
          </a:p>
        </p:txBody>
      </p:sp>
      <p:sp>
        <p:nvSpPr>
          <p:cNvPr id="6" name="Date Placeholder 7"/>
          <p:cNvSpPr>
            <a:spLocks noGrp="1"/>
          </p:cNvSpPr>
          <p:nvPr>
            <p:ph type="dt" sz="half" idx="16"/>
          </p:nvPr>
        </p:nvSpPr>
        <p:spPr>
          <a:xfrm>
            <a:off x="612775" y="6354763"/>
            <a:ext cx="3311525" cy="24447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a:defRPr/>
            </a:pPr>
            <a:r>
              <a:rPr lang="en-US" dirty="0">
                <a:solidFill>
                  <a:srgbClr val="442359"/>
                </a:solidFill>
              </a:rPr>
              <a:t>Author | 00 Month Year</a:t>
            </a:r>
            <a:endParaRPr lang="sv-SE">
              <a:solidFill>
                <a:srgbClr val="442359"/>
              </a:solidFill>
            </a:endParaRPr>
          </a:p>
        </p:txBody>
      </p:sp>
      <p:sp>
        <p:nvSpPr>
          <p:cNvPr id="9" name="Footer Placeholder 10"/>
          <p:cNvSpPr>
            <a:spLocks noGrp="1"/>
          </p:cNvSpPr>
          <p:nvPr>
            <p:ph type="ftr" sz="quarter" idx="17"/>
          </p:nvPr>
        </p:nvSpPr>
        <p:spPr>
          <a:xfrm>
            <a:off x="3924300" y="6354763"/>
            <a:ext cx="4319588" cy="24447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a:defRPr/>
            </a:pPr>
            <a:r>
              <a:rPr lang="en-GB" dirty="0">
                <a:solidFill>
                  <a:srgbClr val="442359"/>
                </a:solidFill>
              </a:rPr>
              <a:t>Set area descriptor | Sub level 1</a:t>
            </a:r>
            <a:endParaRPr lang="sv-SE">
              <a:solidFill>
                <a:srgbClr val="442359"/>
              </a:solidFill>
            </a:endParaRPr>
          </a:p>
        </p:txBody>
      </p:sp>
    </p:spTree>
    <p:extLst>
      <p:ext uri="{BB962C8B-B14F-4D97-AF65-F5344CB8AC3E}">
        <p14:creationId xmlns:p14="http://schemas.microsoft.com/office/powerpoint/2010/main" val="155661347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F14CEFF0-814A-441F-AA82-29862B0C2288}" type="datetimeFigureOut">
              <a:rPr lang="it-IT" smtClean="0">
                <a:solidFill>
                  <a:prstClr val="black">
                    <a:tint val="75000"/>
                  </a:prstClr>
                </a:solidFill>
              </a:rPr>
              <a:pPr/>
              <a:t>21/06/2016</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E6836659-AE95-4B31-8831-23B56BA5F715}"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1541432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3"/>
          <p:cNvSpPr>
            <a:spLocks noGrp="1"/>
          </p:cNvSpPr>
          <p:nvPr>
            <p:ph type="dt" sz="half" idx="10"/>
          </p:nvPr>
        </p:nvSpPr>
        <p:spPr/>
        <p:txBody>
          <a:bodyPr/>
          <a:lstStyle>
            <a:lvl1pPr>
              <a:defRPr/>
            </a:lvl1pPr>
          </a:lstStyle>
          <a:p>
            <a:pPr>
              <a:defRPr/>
            </a:pPr>
            <a:fld id="{F4C0E713-33FB-4321-9F9D-0B4BD5A9BFA1}" type="datetime1">
              <a:rPr lang="de-DE" altLang="it-IT"/>
              <a:pPr>
                <a:defRPr/>
              </a:pPr>
              <a:t>21.06.2016</a:t>
            </a:fld>
            <a:endParaRPr lang="de-DE" altLang="it-IT"/>
          </a:p>
        </p:txBody>
      </p:sp>
      <p:sp>
        <p:nvSpPr>
          <p:cNvPr id="4" name="Fußzeilenplatzhalter 4"/>
          <p:cNvSpPr>
            <a:spLocks noGrp="1"/>
          </p:cNvSpPr>
          <p:nvPr>
            <p:ph type="ftr" sz="quarter" idx="11"/>
          </p:nvPr>
        </p:nvSpPr>
        <p:spPr/>
        <p:txBody>
          <a:bodyPr/>
          <a:lstStyle>
            <a:lvl1pPr>
              <a:defRPr/>
            </a:lvl1pPr>
          </a:lstStyle>
          <a:p>
            <a:pPr>
              <a:defRPr/>
            </a:pPr>
            <a:endParaRPr lang="de-DE">
              <a:solidFill>
                <a:prstClr val="black">
                  <a:tint val="75000"/>
                </a:prstClr>
              </a:solidFill>
            </a:endParaRPr>
          </a:p>
        </p:txBody>
      </p:sp>
      <p:sp>
        <p:nvSpPr>
          <p:cNvPr id="5" name="Foliennummernplatzhalter 5"/>
          <p:cNvSpPr>
            <a:spLocks noGrp="1"/>
          </p:cNvSpPr>
          <p:nvPr>
            <p:ph type="sldNum" sz="quarter" idx="12"/>
          </p:nvPr>
        </p:nvSpPr>
        <p:spPr/>
        <p:txBody>
          <a:bodyPr/>
          <a:lstStyle>
            <a:lvl1pPr>
              <a:defRPr/>
            </a:lvl1pPr>
          </a:lstStyle>
          <a:p>
            <a:pPr>
              <a:defRPr/>
            </a:pPr>
            <a:fld id="{EFE1E3E5-3634-4CFD-B1AD-F5E60C130861}" type="slidenum">
              <a:rPr lang="de-DE" altLang="it-IT"/>
              <a:pPr>
                <a:defRPr/>
              </a:pPr>
              <a:t>‹N›</a:t>
            </a:fld>
            <a:endParaRPr lang="de-DE" altLang="it-IT"/>
          </a:p>
        </p:txBody>
      </p:sp>
    </p:spTree>
    <p:extLst>
      <p:ext uri="{BB962C8B-B14F-4D97-AF65-F5344CB8AC3E}">
        <p14:creationId xmlns:p14="http://schemas.microsoft.com/office/powerpoint/2010/main" val="252267715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F14CEFF0-814A-441F-AA82-29862B0C2288}" type="datetimeFigureOut">
              <a:rPr lang="it-IT" smtClean="0">
                <a:solidFill>
                  <a:prstClr val="black">
                    <a:tint val="75000"/>
                  </a:prstClr>
                </a:solidFill>
              </a:rPr>
              <a:pPr/>
              <a:t>21/06/2016</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E6836659-AE95-4B31-8831-23B56BA5F715}"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17016362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F14CEFF0-814A-441F-AA82-29862B0C2288}" type="datetimeFigureOut">
              <a:rPr lang="it-IT" smtClean="0">
                <a:solidFill>
                  <a:prstClr val="black">
                    <a:tint val="75000"/>
                  </a:prstClr>
                </a:solidFill>
              </a:rPr>
              <a:pPr/>
              <a:t>21/06/2016</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E6836659-AE95-4B31-8831-23B56BA5F715}"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59618031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F14CEFF0-814A-441F-AA82-29862B0C2288}" type="datetimeFigureOut">
              <a:rPr lang="it-IT" smtClean="0">
                <a:solidFill>
                  <a:prstClr val="black">
                    <a:tint val="75000"/>
                  </a:prstClr>
                </a:solidFill>
              </a:rPr>
              <a:pPr/>
              <a:t>21/06/2016</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E6836659-AE95-4B31-8831-23B56BA5F715}"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82636294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F14CEFF0-814A-441F-AA82-29862B0C2288}" type="datetimeFigureOut">
              <a:rPr lang="it-IT" smtClean="0">
                <a:solidFill>
                  <a:prstClr val="black">
                    <a:tint val="75000"/>
                  </a:prstClr>
                </a:solidFill>
              </a:rPr>
              <a:pPr/>
              <a:t>21/06/2016</a:t>
            </a:fld>
            <a:endParaRPr lang="it-IT">
              <a:solidFill>
                <a:prstClr val="black">
                  <a:tint val="75000"/>
                </a:prstClr>
              </a:solidFill>
            </a:endParaRPr>
          </a:p>
        </p:txBody>
      </p:sp>
      <p:sp>
        <p:nvSpPr>
          <p:cNvPr id="8" name="Footer Placeholder 7"/>
          <p:cNvSpPr>
            <a:spLocks noGrp="1"/>
          </p:cNvSpPr>
          <p:nvPr>
            <p:ph type="ftr" sz="quarter" idx="11"/>
          </p:nvPr>
        </p:nvSpPr>
        <p:spPr/>
        <p:txBody>
          <a:bodyPr/>
          <a:lstStyle/>
          <a:p>
            <a:endParaRPr lang="it-IT">
              <a:solidFill>
                <a:prstClr val="black">
                  <a:tint val="75000"/>
                </a:prstClr>
              </a:solidFill>
            </a:endParaRPr>
          </a:p>
        </p:txBody>
      </p:sp>
      <p:sp>
        <p:nvSpPr>
          <p:cNvPr id="9" name="Slide Number Placeholder 8"/>
          <p:cNvSpPr>
            <a:spLocks noGrp="1"/>
          </p:cNvSpPr>
          <p:nvPr>
            <p:ph type="sldNum" sz="quarter" idx="12"/>
          </p:nvPr>
        </p:nvSpPr>
        <p:spPr/>
        <p:txBody>
          <a:bodyPr/>
          <a:lstStyle/>
          <a:p>
            <a:fld id="{E6836659-AE95-4B31-8831-23B56BA5F715}"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70279023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F14CEFF0-814A-441F-AA82-29862B0C2288}" type="datetimeFigureOut">
              <a:rPr lang="it-IT" smtClean="0">
                <a:solidFill>
                  <a:prstClr val="black">
                    <a:tint val="75000"/>
                  </a:prstClr>
                </a:solidFill>
              </a:rPr>
              <a:pPr/>
              <a:t>21/06/2016</a:t>
            </a:fld>
            <a:endParaRPr lang="it-IT">
              <a:solidFill>
                <a:prstClr val="black">
                  <a:tint val="75000"/>
                </a:prstClr>
              </a:solidFill>
            </a:endParaRPr>
          </a:p>
        </p:txBody>
      </p:sp>
      <p:sp>
        <p:nvSpPr>
          <p:cNvPr id="4" name="Footer Placeholder 3"/>
          <p:cNvSpPr>
            <a:spLocks noGrp="1"/>
          </p:cNvSpPr>
          <p:nvPr>
            <p:ph type="ftr" sz="quarter" idx="11"/>
          </p:nvPr>
        </p:nvSpPr>
        <p:spPr/>
        <p:txBody>
          <a:bodyPr/>
          <a:lstStyle/>
          <a:p>
            <a:endParaRPr lang="it-IT">
              <a:solidFill>
                <a:prstClr val="black">
                  <a:tint val="75000"/>
                </a:prstClr>
              </a:solidFill>
            </a:endParaRPr>
          </a:p>
        </p:txBody>
      </p:sp>
      <p:sp>
        <p:nvSpPr>
          <p:cNvPr id="5" name="Slide Number Placeholder 4"/>
          <p:cNvSpPr>
            <a:spLocks noGrp="1"/>
          </p:cNvSpPr>
          <p:nvPr>
            <p:ph type="sldNum" sz="quarter" idx="12"/>
          </p:nvPr>
        </p:nvSpPr>
        <p:spPr/>
        <p:txBody>
          <a:bodyPr/>
          <a:lstStyle/>
          <a:p>
            <a:fld id="{E6836659-AE95-4B31-8831-23B56BA5F715}"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76718886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CEFF0-814A-441F-AA82-29862B0C2288}" type="datetimeFigureOut">
              <a:rPr lang="it-IT" smtClean="0">
                <a:solidFill>
                  <a:prstClr val="black">
                    <a:tint val="75000"/>
                  </a:prstClr>
                </a:solidFill>
              </a:rPr>
              <a:pPr/>
              <a:t>21/06/2016</a:t>
            </a:fld>
            <a:endParaRPr lang="it-IT">
              <a:solidFill>
                <a:prstClr val="black">
                  <a:tint val="75000"/>
                </a:prstClr>
              </a:solidFill>
            </a:endParaRPr>
          </a:p>
        </p:txBody>
      </p:sp>
      <p:sp>
        <p:nvSpPr>
          <p:cNvPr id="3" name="Footer Placeholder 2"/>
          <p:cNvSpPr>
            <a:spLocks noGrp="1"/>
          </p:cNvSpPr>
          <p:nvPr>
            <p:ph type="ftr" sz="quarter" idx="11"/>
          </p:nvPr>
        </p:nvSpPr>
        <p:spPr/>
        <p:txBody>
          <a:bodyPr/>
          <a:lstStyle/>
          <a:p>
            <a:endParaRPr lang="it-IT">
              <a:solidFill>
                <a:prstClr val="black">
                  <a:tint val="75000"/>
                </a:prstClr>
              </a:solidFill>
            </a:endParaRPr>
          </a:p>
        </p:txBody>
      </p:sp>
      <p:sp>
        <p:nvSpPr>
          <p:cNvPr id="4" name="Slide Number Placeholder 3"/>
          <p:cNvSpPr>
            <a:spLocks noGrp="1"/>
          </p:cNvSpPr>
          <p:nvPr>
            <p:ph type="sldNum" sz="quarter" idx="12"/>
          </p:nvPr>
        </p:nvSpPr>
        <p:spPr/>
        <p:txBody>
          <a:bodyPr/>
          <a:lstStyle/>
          <a:p>
            <a:fld id="{E6836659-AE95-4B31-8831-23B56BA5F715}"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58496223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F14CEFF0-814A-441F-AA82-29862B0C2288}" type="datetimeFigureOut">
              <a:rPr lang="it-IT" smtClean="0">
                <a:solidFill>
                  <a:prstClr val="black">
                    <a:tint val="75000"/>
                  </a:prstClr>
                </a:solidFill>
              </a:rPr>
              <a:pPr/>
              <a:t>21/06/2016</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E6836659-AE95-4B31-8831-23B56BA5F715}"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59244235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F14CEFF0-814A-441F-AA82-29862B0C2288}" type="datetimeFigureOut">
              <a:rPr lang="it-IT" smtClean="0">
                <a:solidFill>
                  <a:prstClr val="black">
                    <a:tint val="75000"/>
                  </a:prstClr>
                </a:solidFill>
              </a:rPr>
              <a:pPr/>
              <a:t>21/06/2016</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E6836659-AE95-4B31-8831-23B56BA5F715}"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95095300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F14CEFF0-814A-441F-AA82-29862B0C2288}" type="datetimeFigureOut">
              <a:rPr lang="it-IT" smtClean="0">
                <a:solidFill>
                  <a:prstClr val="black">
                    <a:tint val="75000"/>
                  </a:prstClr>
                </a:solidFill>
              </a:rPr>
              <a:pPr/>
              <a:t>21/06/2016</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E6836659-AE95-4B31-8831-23B56BA5F715}"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40831170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F14CEFF0-814A-441F-AA82-29862B0C2288}" type="datetimeFigureOut">
              <a:rPr lang="it-IT" smtClean="0">
                <a:solidFill>
                  <a:prstClr val="black">
                    <a:tint val="75000"/>
                  </a:prstClr>
                </a:solidFill>
              </a:rPr>
              <a:pPr/>
              <a:t>21/06/2016</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E6836659-AE95-4B31-8831-23B56BA5F715}"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6531122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66BE5AF9-78F2-4D2D-845A-BF297647D7CD}" type="datetime1">
              <a:rPr lang="de-DE" altLang="it-IT"/>
              <a:pPr>
                <a:defRPr/>
              </a:pPr>
              <a:t>21.06.2016</a:t>
            </a:fld>
            <a:endParaRPr lang="de-DE" altLang="it-IT"/>
          </a:p>
        </p:txBody>
      </p:sp>
      <p:sp>
        <p:nvSpPr>
          <p:cNvPr id="3" name="Fußzeilenplatzhalter 4"/>
          <p:cNvSpPr>
            <a:spLocks noGrp="1"/>
          </p:cNvSpPr>
          <p:nvPr>
            <p:ph type="ftr" sz="quarter" idx="11"/>
          </p:nvPr>
        </p:nvSpPr>
        <p:spPr/>
        <p:txBody>
          <a:bodyPr/>
          <a:lstStyle>
            <a:lvl1pPr>
              <a:defRPr/>
            </a:lvl1pPr>
          </a:lstStyle>
          <a:p>
            <a:pPr>
              <a:defRPr/>
            </a:pPr>
            <a:endParaRPr lang="de-DE">
              <a:solidFill>
                <a:prstClr val="black">
                  <a:tint val="75000"/>
                </a:prstClr>
              </a:solidFill>
            </a:endParaRPr>
          </a:p>
        </p:txBody>
      </p:sp>
      <p:sp>
        <p:nvSpPr>
          <p:cNvPr id="4" name="Foliennummernplatzhalter 5"/>
          <p:cNvSpPr>
            <a:spLocks noGrp="1"/>
          </p:cNvSpPr>
          <p:nvPr>
            <p:ph type="sldNum" sz="quarter" idx="12"/>
          </p:nvPr>
        </p:nvSpPr>
        <p:spPr/>
        <p:txBody>
          <a:bodyPr/>
          <a:lstStyle>
            <a:lvl1pPr>
              <a:defRPr/>
            </a:lvl1pPr>
          </a:lstStyle>
          <a:p>
            <a:pPr>
              <a:defRPr/>
            </a:pPr>
            <a:fld id="{FA9B4FB0-046A-4914-AB98-3EB57ACBFAF3}" type="slidenum">
              <a:rPr lang="de-DE" altLang="it-IT"/>
              <a:pPr>
                <a:defRPr/>
              </a:pPr>
              <a:t>‹N›</a:t>
            </a:fld>
            <a:endParaRPr lang="de-DE" altLang="it-IT"/>
          </a:p>
        </p:txBody>
      </p:sp>
    </p:spTree>
    <p:extLst>
      <p:ext uri="{BB962C8B-B14F-4D97-AF65-F5344CB8AC3E}">
        <p14:creationId xmlns:p14="http://schemas.microsoft.com/office/powerpoint/2010/main" val="181776228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cSld name="Vuot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rtlCol="0"/>
          <a:lstStyle>
            <a:lvl1pPr>
              <a:defRPr>
                <a:solidFill>
                  <a:schemeClr val="tx1">
                    <a:tint val="75000"/>
                  </a:schemeClr>
                </a:solidFill>
                <a:latin typeface="Arial" pitchFamily="16" charset="0"/>
                <a:ea typeface="MS PGothic" pitchFamily="34" charset="-128"/>
                <a:cs typeface="MS PGothic" pitchFamily="34" charset="-128"/>
              </a:defRPr>
            </a:lvl1pPr>
          </a:lstStyle>
          <a:p>
            <a:pPr>
              <a:defRPr/>
            </a:pPr>
            <a:endParaRPr lang="it-IT">
              <a:solidFill>
                <a:prstClr val="black">
                  <a:tint val="75000"/>
                </a:prstClr>
              </a:solidFill>
            </a:endParaRPr>
          </a:p>
        </p:txBody>
      </p:sp>
      <p:sp>
        <p:nvSpPr>
          <p:cNvPr id="3" name="Rectangle 5"/>
          <p:cNvSpPr>
            <a:spLocks noGrp="1" noChangeArrowheads="1"/>
          </p:cNvSpPr>
          <p:nvPr>
            <p:ph type="ftr" sz="quarter" idx="11"/>
          </p:nvPr>
        </p:nvSpPr>
        <p:spPr/>
        <p:txBody>
          <a:bodyPr rtlCol="0"/>
          <a:lstStyle>
            <a:lvl1pPr>
              <a:defRPr>
                <a:solidFill>
                  <a:schemeClr val="tx1">
                    <a:tint val="75000"/>
                  </a:schemeClr>
                </a:solidFill>
                <a:latin typeface="Arial" pitchFamily="16" charset="0"/>
                <a:ea typeface="MS PGothic" pitchFamily="34" charset="-128"/>
                <a:cs typeface="MS PGothic" pitchFamily="34" charset="-128"/>
              </a:defRPr>
            </a:lvl1pPr>
          </a:lstStyle>
          <a:p>
            <a:pPr>
              <a:defRPr/>
            </a:pPr>
            <a:endParaRPr lang="it-IT">
              <a:solidFill>
                <a:prstClr val="black">
                  <a:tint val="75000"/>
                </a:prstClr>
              </a:solidFill>
            </a:endParaRPr>
          </a:p>
        </p:txBody>
      </p:sp>
      <p:sp>
        <p:nvSpPr>
          <p:cNvPr id="4" name="Rectangle 6"/>
          <p:cNvSpPr>
            <a:spLocks noGrp="1" noChangeArrowheads="1"/>
          </p:cNvSpPr>
          <p:nvPr>
            <p:ph type="sldNum" sz="quarter" idx="12"/>
          </p:nvPr>
        </p:nvSpPr>
        <p:spPr/>
        <p:txBody>
          <a:bodyPr/>
          <a:lstStyle>
            <a:lvl1pPr>
              <a:defRPr smtClean="0">
                <a:latin typeface="Arial" panose="020B0604020202020204" pitchFamily="34" charset="0"/>
              </a:defRPr>
            </a:lvl1pPr>
          </a:lstStyle>
          <a:p>
            <a:pPr>
              <a:defRPr/>
            </a:pPr>
            <a:fld id="{368CBE50-45B1-463D-9083-435D990B0964}" type="slidenum">
              <a:rPr lang="it-IT" altLang="it-IT"/>
              <a:pPr>
                <a:defRPr/>
              </a:pPr>
              <a:t>‹N›</a:t>
            </a:fld>
            <a:endParaRPr lang="it-IT" altLang="it-IT"/>
          </a:p>
        </p:txBody>
      </p:sp>
    </p:spTree>
    <p:extLst>
      <p:ext uri="{BB962C8B-B14F-4D97-AF65-F5344CB8AC3E}">
        <p14:creationId xmlns:p14="http://schemas.microsoft.com/office/powerpoint/2010/main" val="153313400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prstClr val="black">
                    <a:tint val="75000"/>
                  </a:prstClr>
                </a:solidFill>
              </a:defRPr>
            </a:lvl1pPr>
          </a:lstStyle>
          <a:p>
            <a:pPr>
              <a:defRPr/>
            </a:pPr>
            <a:fld id="{C9742BBB-53BF-484F-AD08-E2FE16ED1F19}" type="datetimeFigureOut">
              <a:rPr lang="en-US"/>
              <a:pPr>
                <a:defRPr/>
              </a:pPr>
              <a:t>6/21/2016</a:t>
            </a:fld>
            <a:endParaRPr lang="en-US"/>
          </a:p>
        </p:txBody>
      </p:sp>
      <p:sp>
        <p:nvSpPr>
          <p:cNvPr id="5" name="Footer Placeholder 4"/>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F8C65810-A293-49D9-8421-5FC4CC73DAED}" type="slidenum">
              <a:rPr lang="en-US" altLang="it-IT"/>
              <a:pPr>
                <a:defRPr/>
              </a:pPr>
              <a:t>‹N›</a:t>
            </a:fld>
            <a:endParaRPr lang="en-US" altLang="it-IT"/>
          </a:p>
        </p:txBody>
      </p:sp>
    </p:spTree>
    <p:extLst>
      <p:ext uri="{BB962C8B-B14F-4D97-AF65-F5344CB8AC3E}">
        <p14:creationId xmlns:p14="http://schemas.microsoft.com/office/powerpoint/2010/main" val="164224168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3"/>
          <p:cNvSpPr>
            <a:spLocks noGrp="1"/>
          </p:cNvSpPr>
          <p:nvPr>
            <p:ph type="dt" sz="half" idx="10"/>
          </p:nvPr>
        </p:nvSpPr>
        <p:spPr/>
        <p:txBody>
          <a:bodyPr/>
          <a:lstStyle>
            <a:lvl1pPr>
              <a:defRPr/>
            </a:lvl1pPr>
          </a:lstStyle>
          <a:p>
            <a:pPr>
              <a:defRPr/>
            </a:pPr>
            <a:fld id="{8AEC83EE-F546-4797-9492-2014B0BDF88F}" type="datetimeFigureOut">
              <a:rPr lang="it-IT"/>
              <a:pPr>
                <a:defRPr/>
              </a:pPr>
              <a:t>21/06/2016</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fld id="{E9974AE2-9005-4D74-ABF0-190E1B252E46}" type="slidenum">
              <a:rPr lang="it-IT" altLang="it-IT"/>
              <a:pPr/>
              <a:t>‹N›</a:t>
            </a:fld>
            <a:endParaRPr lang="it-IT" altLang="it-IT"/>
          </a:p>
        </p:txBody>
      </p:sp>
    </p:spTree>
    <p:extLst>
      <p:ext uri="{BB962C8B-B14F-4D97-AF65-F5344CB8AC3E}">
        <p14:creationId xmlns:p14="http://schemas.microsoft.com/office/powerpoint/2010/main" val="933533120"/>
      </p:ext>
    </p:extLst>
  </p:cSld>
  <p:clrMapOvr>
    <a:masterClrMapping/>
  </p:clrMapOv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9A13BBA-897E-4FAB-A62B-B1D57CAD68C2}" type="datetimeFigureOut">
              <a:rPr lang="it-IT" smtClean="0"/>
              <a:pPr/>
              <a:t>21/06/2016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BBE3118-6C07-4480-859C-4FCF79B923DA}" type="slidenum">
              <a:rPr lang="it-IT"/>
              <a:pPr/>
              <a:t>‹N›</a:t>
            </a:fld>
            <a:endParaRPr lang="it-IT"/>
          </a:p>
        </p:txBody>
      </p:sp>
    </p:spTree>
    <p:extLst>
      <p:ext uri="{BB962C8B-B14F-4D97-AF65-F5344CB8AC3E}">
        <p14:creationId xmlns:p14="http://schemas.microsoft.com/office/powerpoint/2010/main" val="351144486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29FE76A-6EB6-40E1-B025-13E2F2BD21F2}"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312236709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1857A51-F6B5-44DF-9C6C-D5D2B19E1E0F}"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413195097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gli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02DE581-BCE9-414D-847E-3464A3949A37}"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199912817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FD07A58-0BF2-420B-968E-333359EDD7AC}"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93713379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29055689-F47E-4212-9DE9-8643B0556D81}"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405876403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7D3AA598-97A3-4FEA-9200-EF2A4A9A9225}"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225482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3"/>
          <p:cNvSpPr>
            <a:spLocks noGrp="1"/>
          </p:cNvSpPr>
          <p:nvPr>
            <p:ph type="dt" sz="half" idx="10"/>
          </p:nvPr>
        </p:nvSpPr>
        <p:spPr/>
        <p:txBody>
          <a:bodyPr/>
          <a:lstStyle>
            <a:lvl1pPr>
              <a:defRPr/>
            </a:lvl1pPr>
          </a:lstStyle>
          <a:p>
            <a:pPr>
              <a:defRPr/>
            </a:pPr>
            <a:fld id="{5CDD0328-EE88-4712-B28B-A0BAD25FF646}" type="datetime1">
              <a:rPr lang="de-DE" altLang="it-IT"/>
              <a:pPr>
                <a:defRPr/>
              </a:pPr>
              <a:t>21.06.2016</a:t>
            </a:fld>
            <a:endParaRPr lang="de-DE" altLang="it-IT"/>
          </a:p>
        </p:txBody>
      </p:sp>
      <p:sp>
        <p:nvSpPr>
          <p:cNvPr id="6" name="Fußzeilenplatzhalter 4"/>
          <p:cNvSpPr>
            <a:spLocks noGrp="1"/>
          </p:cNvSpPr>
          <p:nvPr>
            <p:ph type="ftr" sz="quarter" idx="11"/>
          </p:nvPr>
        </p:nvSpPr>
        <p:spPr/>
        <p:txBody>
          <a:bodyPr/>
          <a:lstStyle>
            <a:lvl1pPr>
              <a:defRPr/>
            </a:lvl1pPr>
          </a:lstStyle>
          <a:p>
            <a:pPr>
              <a:defRPr/>
            </a:pPr>
            <a:endParaRPr lang="de-DE">
              <a:solidFill>
                <a:prstClr val="black">
                  <a:tint val="75000"/>
                </a:prstClr>
              </a:solidFill>
            </a:endParaRPr>
          </a:p>
        </p:txBody>
      </p:sp>
      <p:sp>
        <p:nvSpPr>
          <p:cNvPr id="7" name="Foliennummernplatzhalter 5"/>
          <p:cNvSpPr>
            <a:spLocks noGrp="1"/>
          </p:cNvSpPr>
          <p:nvPr>
            <p:ph type="sldNum" sz="quarter" idx="12"/>
          </p:nvPr>
        </p:nvSpPr>
        <p:spPr/>
        <p:txBody>
          <a:bodyPr/>
          <a:lstStyle>
            <a:lvl1pPr>
              <a:defRPr/>
            </a:lvl1pPr>
          </a:lstStyle>
          <a:p>
            <a:pPr>
              <a:defRPr/>
            </a:pPr>
            <a:fld id="{D8A032FF-B78D-4002-845E-94E454B3B796}" type="slidenum">
              <a:rPr lang="de-DE" altLang="it-IT"/>
              <a:pPr>
                <a:defRPr/>
              </a:pPr>
              <a:t>‹N›</a:t>
            </a:fld>
            <a:endParaRPr lang="de-DE" altLang="it-IT"/>
          </a:p>
        </p:txBody>
      </p:sp>
    </p:spTree>
    <p:extLst>
      <p:ext uri="{BB962C8B-B14F-4D97-AF65-F5344CB8AC3E}">
        <p14:creationId xmlns:p14="http://schemas.microsoft.com/office/powerpoint/2010/main" val="190609160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AE0BF64-7FCC-4451-AA5E-E239613BCC5A}"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286377904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5CAEE71-A0B6-4B9E-8A8D-6594803EF226}"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17881435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02A5C59-3AAC-47FB-8CBF-DF218358FF54}"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66170856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43C528E-F646-4AF2-B97E-3D57EB110CE1}"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315563088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02DDCB1-2189-4674-9973-BA24F7F9815E}"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66435944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stile</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600200"/>
            <a:ext cx="4038600" cy="218598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648200" y="3938588"/>
            <a:ext cx="4038600" cy="2187575"/>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fld id="{47A75D55-2A6F-40ED-82BD-B77BBEEB6494}"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286203274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F14CEFF0-814A-441F-AA82-29862B0C2288}" type="datetimeFigureOut">
              <a:rPr lang="it-IT" smtClean="0">
                <a:solidFill>
                  <a:prstClr val="black">
                    <a:tint val="75000"/>
                  </a:prstClr>
                </a:solidFill>
              </a:rPr>
              <a:pPr/>
              <a:t>21/06/2016</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E6836659-AE95-4B31-8831-23B56BA5F715}"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53557865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F14CEFF0-814A-441F-AA82-29862B0C2288}" type="datetimeFigureOut">
              <a:rPr lang="it-IT" smtClean="0">
                <a:solidFill>
                  <a:prstClr val="black">
                    <a:tint val="75000"/>
                  </a:prstClr>
                </a:solidFill>
              </a:rPr>
              <a:pPr/>
              <a:t>21/06/2016</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E6836659-AE95-4B31-8831-23B56BA5F715}"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46563812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F14CEFF0-814A-441F-AA82-29862B0C2288}" type="datetimeFigureOut">
              <a:rPr lang="it-IT" smtClean="0">
                <a:solidFill>
                  <a:prstClr val="black">
                    <a:tint val="75000"/>
                  </a:prstClr>
                </a:solidFill>
              </a:rPr>
              <a:pPr/>
              <a:t>21/06/2016</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E6836659-AE95-4B31-8831-23B56BA5F715}"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92466640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F14CEFF0-814A-441F-AA82-29862B0C2288}" type="datetimeFigureOut">
              <a:rPr lang="it-IT" smtClean="0">
                <a:solidFill>
                  <a:prstClr val="black">
                    <a:tint val="75000"/>
                  </a:prstClr>
                </a:solidFill>
              </a:rPr>
              <a:pPr/>
              <a:t>21/06/2016</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E6836659-AE95-4B31-8831-23B56BA5F715}"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290746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3"/>
          <p:cNvSpPr>
            <a:spLocks noGrp="1"/>
          </p:cNvSpPr>
          <p:nvPr>
            <p:ph type="dt" sz="half" idx="10"/>
          </p:nvPr>
        </p:nvSpPr>
        <p:spPr/>
        <p:txBody>
          <a:bodyPr/>
          <a:lstStyle>
            <a:lvl1pPr>
              <a:defRPr/>
            </a:lvl1pPr>
          </a:lstStyle>
          <a:p>
            <a:pPr>
              <a:defRPr/>
            </a:pPr>
            <a:fld id="{72732376-8F09-4557-93D4-0BBEA2322716}" type="datetime1">
              <a:rPr lang="de-DE" altLang="it-IT"/>
              <a:pPr>
                <a:defRPr/>
              </a:pPr>
              <a:t>21.06.2016</a:t>
            </a:fld>
            <a:endParaRPr lang="de-DE" altLang="it-IT"/>
          </a:p>
        </p:txBody>
      </p:sp>
      <p:sp>
        <p:nvSpPr>
          <p:cNvPr id="6" name="Fußzeilenplatzhalter 4"/>
          <p:cNvSpPr>
            <a:spLocks noGrp="1"/>
          </p:cNvSpPr>
          <p:nvPr>
            <p:ph type="ftr" sz="quarter" idx="11"/>
          </p:nvPr>
        </p:nvSpPr>
        <p:spPr/>
        <p:txBody>
          <a:bodyPr/>
          <a:lstStyle>
            <a:lvl1pPr>
              <a:defRPr/>
            </a:lvl1pPr>
          </a:lstStyle>
          <a:p>
            <a:pPr>
              <a:defRPr/>
            </a:pPr>
            <a:endParaRPr lang="de-DE">
              <a:solidFill>
                <a:prstClr val="black">
                  <a:tint val="75000"/>
                </a:prstClr>
              </a:solidFill>
            </a:endParaRPr>
          </a:p>
        </p:txBody>
      </p:sp>
      <p:sp>
        <p:nvSpPr>
          <p:cNvPr id="7" name="Foliennummernplatzhalter 5"/>
          <p:cNvSpPr>
            <a:spLocks noGrp="1"/>
          </p:cNvSpPr>
          <p:nvPr>
            <p:ph type="sldNum" sz="quarter" idx="12"/>
          </p:nvPr>
        </p:nvSpPr>
        <p:spPr/>
        <p:txBody>
          <a:bodyPr/>
          <a:lstStyle>
            <a:lvl1pPr>
              <a:defRPr/>
            </a:lvl1pPr>
          </a:lstStyle>
          <a:p>
            <a:pPr>
              <a:defRPr/>
            </a:pPr>
            <a:fld id="{09842BC9-FFEF-4EB8-B151-155BA42374E6}" type="slidenum">
              <a:rPr lang="de-DE" altLang="it-IT"/>
              <a:pPr>
                <a:defRPr/>
              </a:pPr>
              <a:t>‹N›</a:t>
            </a:fld>
            <a:endParaRPr lang="de-DE" altLang="it-IT"/>
          </a:p>
        </p:txBody>
      </p:sp>
    </p:spTree>
    <p:extLst>
      <p:ext uri="{BB962C8B-B14F-4D97-AF65-F5344CB8AC3E}">
        <p14:creationId xmlns:p14="http://schemas.microsoft.com/office/powerpoint/2010/main" val="326512936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F14CEFF0-814A-441F-AA82-29862B0C2288}" type="datetimeFigureOut">
              <a:rPr lang="it-IT" smtClean="0">
                <a:solidFill>
                  <a:prstClr val="black">
                    <a:tint val="75000"/>
                  </a:prstClr>
                </a:solidFill>
              </a:rPr>
              <a:pPr/>
              <a:t>21/06/2016</a:t>
            </a:fld>
            <a:endParaRPr lang="it-IT">
              <a:solidFill>
                <a:prstClr val="black">
                  <a:tint val="75000"/>
                </a:prstClr>
              </a:solidFill>
            </a:endParaRPr>
          </a:p>
        </p:txBody>
      </p:sp>
      <p:sp>
        <p:nvSpPr>
          <p:cNvPr id="8" name="Footer Placeholder 7"/>
          <p:cNvSpPr>
            <a:spLocks noGrp="1"/>
          </p:cNvSpPr>
          <p:nvPr>
            <p:ph type="ftr" sz="quarter" idx="11"/>
          </p:nvPr>
        </p:nvSpPr>
        <p:spPr/>
        <p:txBody>
          <a:bodyPr/>
          <a:lstStyle/>
          <a:p>
            <a:endParaRPr lang="it-IT">
              <a:solidFill>
                <a:prstClr val="black">
                  <a:tint val="75000"/>
                </a:prstClr>
              </a:solidFill>
            </a:endParaRPr>
          </a:p>
        </p:txBody>
      </p:sp>
      <p:sp>
        <p:nvSpPr>
          <p:cNvPr id="9" name="Slide Number Placeholder 8"/>
          <p:cNvSpPr>
            <a:spLocks noGrp="1"/>
          </p:cNvSpPr>
          <p:nvPr>
            <p:ph type="sldNum" sz="quarter" idx="12"/>
          </p:nvPr>
        </p:nvSpPr>
        <p:spPr/>
        <p:txBody>
          <a:bodyPr/>
          <a:lstStyle/>
          <a:p>
            <a:fld id="{E6836659-AE95-4B31-8831-23B56BA5F715}"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48527840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F14CEFF0-814A-441F-AA82-29862B0C2288}" type="datetimeFigureOut">
              <a:rPr lang="it-IT" smtClean="0">
                <a:solidFill>
                  <a:prstClr val="black">
                    <a:tint val="75000"/>
                  </a:prstClr>
                </a:solidFill>
              </a:rPr>
              <a:pPr/>
              <a:t>21/06/2016</a:t>
            </a:fld>
            <a:endParaRPr lang="it-IT">
              <a:solidFill>
                <a:prstClr val="black">
                  <a:tint val="75000"/>
                </a:prstClr>
              </a:solidFill>
            </a:endParaRPr>
          </a:p>
        </p:txBody>
      </p:sp>
      <p:sp>
        <p:nvSpPr>
          <p:cNvPr id="4" name="Footer Placeholder 3"/>
          <p:cNvSpPr>
            <a:spLocks noGrp="1"/>
          </p:cNvSpPr>
          <p:nvPr>
            <p:ph type="ftr" sz="quarter" idx="11"/>
          </p:nvPr>
        </p:nvSpPr>
        <p:spPr/>
        <p:txBody>
          <a:bodyPr/>
          <a:lstStyle/>
          <a:p>
            <a:endParaRPr lang="it-IT">
              <a:solidFill>
                <a:prstClr val="black">
                  <a:tint val="75000"/>
                </a:prstClr>
              </a:solidFill>
            </a:endParaRPr>
          </a:p>
        </p:txBody>
      </p:sp>
      <p:sp>
        <p:nvSpPr>
          <p:cNvPr id="5" name="Slide Number Placeholder 4"/>
          <p:cNvSpPr>
            <a:spLocks noGrp="1"/>
          </p:cNvSpPr>
          <p:nvPr>
            <p:ph type="sldNum" sz="quarter" idx="12"/>
          </p:nvPr>
        </p:nvSpPr>
        <p:spPr/>
        <p:txBody>
          <a:bodyPr/>
          <a:lstStyle/>
          <a:p>
            <a:fld id="{E6836659-AE95-4B31-8831-23B56BA5F715}"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99524422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CEFF0-814A-441F-AA82-29862B0C2288}" type="datetimeFigureOut">
              <a:rPr lang="it-IT" smtClean="0">
                <a:solidFill>
                  <a:prstClr val="black">
                    <a:tint val="75000"/>
                  </a:prstClr>
                </a:solidFill>
              </a:rPr>
              <a:pPr/>
              <a:t>21/06/2016</a:t>
            </a:fld>
            <a:endParaRPr lang="it-IT">
              <a:solidFill>
                <a:prstClr val="black">
                  <a:tint val="75000"/>
                </a:prstClr>
              </a:solidFill>
            </a:endParaRPr>
          </a:p>
        </p:txBody>
      </p:sp>
      <p:sp>
        <p:nvSpPr>
          <p:cNvPr id="3" name="Footer Placeholder 2"/>
          <p:cNvSpPr>
            <a:spLocks noGrp="1"/>
          </p:cNvSpPr>
          <p:nvPr>
            <p:ph type="ftr" sz="quarter" idx="11"/>
          </p:nvPr>
        </p:nvSpPr>
        <p:spPr/>
        <p:txBody>
          <a:bodyPr/>
          <a:lstStyle/>
          <a:p>
            <a:endParaRPr lang="it-IT">
              <a:solidFill>
                <a:prstClr val="black">
                  <a:tint val="75000"/>
                </a:prstClr>
              </a:solidFill>
            </a:endParaRPr>
          </a:p>
        </p:txBody>
      </p:sp>
      <p:sp>
        <p:nvSpPr>
          <p:cNvPr id="4" name="Slide Number Placeholder 3"/>
          <p:cNvSpPr>
            <a:spLocks noGrp="1"/>
          </p:cNvSpPr>
          <p:nvPr>
            <p:ph type="sldNum" sz="quarter" idx="12"/>
          </p:nvPr>
        </p:nvSpPr>
        <p:spPr/>
        <p:txBody>
          <a:bodyPr/>
          <a:lstStyle/>
          <a:p>
            <a:fld id="{E6836659-AE95-4B31-8831-23B56BA5F715}"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16800816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F14CEFF0-814A-441F-AA82-29862B0C2288}" type="datetimeFigureOut">
              <a:rPr lang="it-IT" smtClean="0">
                <a:solidFill>
                  <a:prstClr val="black">
                    <a:tint val="75000"/>
                  </a:prstClr>
                </a:solidFill>
              </a:rPr>
              <a:pPr/>
              <a:t>21/06/2016</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E6836659-AE95-4B31-8831-23B56BA5F715}"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5527327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F14CEFF0-814A-441F-AA82-29862B0C2288}" type="datetimeFigureOut">
              <a:rPr lang="it-IT" smtClean="0">
                <a:solidFill>
                  <a:prstClr val="black">
                    <a:tint val="75000"/>
                  </a:prstClr>
                </a:solidFill>
              </a:rPr>
              <a:pPr/>
              <a:t>21/06/2016</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E6836659-AE95-4B31-8831-23B56BA5F715}"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01904846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F14CEFF0-814A-441F-AA82-29862B0C2288}" type="datetimeFigureOut">
              <a:rPr lang="it-IT" smtClean="0">
                <a:solidFill>
                  <a:prstClr val="black">
                    <a:tint val="75000"/>
                  </a:prstClr>
                </a:solidFill>
              </a:rPr>
              <a:pPr/>
              <a:t>21/06/2016</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E6836659-AE95-4B31-8831-23B56BA5F715}"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70369503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F14CEFF0-814A-441F-AA82-29862B0C2288}" type="datetimeFigureOut">
              <a:rPr lang="it-IT" smtClean="0">
                <a:solidFill>
                  <a:prstClr val="black">
                    <a:tint val="75000"/>
                  </a:prstClr>
                </a:solidFill>
              </a:rPr>
              <a:pPr/>
              <a:t>21/06/2016</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E6836659-AE95-4B31-8831-23B56BA5F715}"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5217132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B450F59F-041A-4EE9-81BB-A0A784B863C0}" type="datetime1">
              <a:rPr lang="de-DE" altLang="it-IT"/>
              <a:pPr>
                <a:defRPr/>
              </a:pPr>
              <a:t>21.06.2016</a:t>
            </a:fld>
            <a:endParaRPr lang="de-DE" altLang="it-IT"/>
          </a:p>
        </p:txBody>
      </p:sp>
      <p:sp>
        <p:nvSpPr>
          <p:cNvPr id="5" name="Fußzeilenplatzhalter 4"/>
          <p:cNvSpPr>
            <a:spLocks noGrp="1"/>
          </p:cNvSpPr>
          <p:nvPr>
            <p:ph type="ftr" sz="quarter" idx="11"/>
          </p:nvPr>
        </p:nvSpPr>
        <p:spPr/>
        <p:txBody>
          <a:bodyPr/>
          <a:lstStyle>
            <a:lvl1pPr>
              <a:defRPr/>
            </a:lvl1pPr>
          </a:lstStyle>
          <a:p>
            <a:pPr>
              <a:defRPr/>
            </a:pPr>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lvl1pPr>
              <a:defRPr/>
            </a:lvl1pPr>
          </a:lstStyle>
          <a:p>
            <a:pPr>
              <a:defRPr/>
            </a:pPr>
            <a:fld id="{36775CEF-3BBE-49AF-817F-50170EB781FD}" type="slidenum">
              <a:rPr lang="de-DE" altLang="it-IT"/>
              <a:pPr>
                <a:defRPr/>
              </a:pPr>
              <a:t>‹N›</a:t>
            </a:fld>
            <a:endParaRPr lang="de-DE" altLang="it-IT"/>
          </a:p>
        </p:txBody>
      </p:sp>
    </p:spTree>
    <p:extLst>
      <p:ext uri="{BB962C8B-B14F-4D97-AF65-F5344CB8AC3E}">
        <p14:creationId xmlns:p14="http://schemas.microsoft.com/office/powerpoint/2010/main" val="16226063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0EB11132-6DC9-465F-8AEE-F0B5506DA93F}" type="datetime1">
              <a:rPr lang="de-DE" altLang="it-IT"/>
              <a:pPr>
                <a:defRPr/>
              </a:pPr>
              <a:t>21.06.2016</a:t>
            </a:fld>
            <a:endParaRPr lang="de-DE" altLang="it-IT"/>
          </a:p>
        </p:txBody>
      </p:sp>
      <p:sp>
        <p:nvSpPr>
          <p:cNvPr id="5" name="Fußzeilenplatzhalter 4"/>
          <p:cNvSpPr>
            <a:spLocks noGrp="1"/>
          </p:cNvSpPr>
          <p:nvPr>
            <p:ph type="ftr" sz="quarter" idx="11"/>
          </p:nvPr>
        </p:nvSpPr>
        <p:spPr/>
        <p:txBody>
          <a:bodyPr/>
          <a:lstStyle>
            <a:lvl1pPr>
              <a:defRPr/>
            </a:lvl1pPr>
          </a:lstStyle>
          <a:p>
            <a:pPr>
              <a:defRPr/>
            </a:pPr>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lvl1pPr>
              <a:defRPr/>
            </a:lvl1pPr>
          </a:lstStyle>
          <a:p>
            <a:pPr>
              <a:defRPr/>
            </a:pPr>
            <a:fld id="{BB935A01-958C-4A5D-84E1-C940A23DFA58}" type="slidenum">
              <a:rPr lang="de-DE" altLang="it-IT"/>
              <a:pPr>
                <a:defRPr/>
              </a:pPr>
              <a:t>‹N›</a:t>
            </a:fld>
            <a:endParaRPr lang="de-DE" altLang="it-IT"/>
          </a:p>
        </p:txBody>
      </p:sp>
    </p:spTree>
    <p:extLst>
      <p:ext uri="{BB962C8B-B14F-4D97-AF65-F5344CB8AC3E}">
        <p14:creationId xmlns:p14="http://schemas.microsoft.com/office/powerpoint/2010/main" val="4798082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5619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8013" cy="4219575"/>
          </a:xfrm>
        </p:spPr>
        <p:txBody>
          <a:bodyPr/>
          <a:lstStyle/>
          <a:p>
            <a:pPr lvl="0"/>
            <a:endParaRPr lang="en-US" noProof="0" smtClean="0"/>
          </a:p>
        </p:txBody>
      </p:sp>
      <p:sp>
        <p:nvSpPr>
          <p:cNvPr id="4" name="Rectangle 4"/>
          <p:cNvSpPr>
            <a:spLocks noGrp="1" noChangeArrowheads="1"/>
          </p:cNvSpPr>
          <p:nvPr>
            <p:ph type="dt" idx="10"/>
          </p:nvPr>
        </p:nvSpPr>
        <p:spPr/>
        <p:txBody>
          <a:bodyPr rtlCol="0"/>
          <a:lstStyle>
            <a:lvl1pPr>
              <a:defRPr>
                <a:solidFill>
                  <a:schemeClr val="tx1">
                    <a:tint val="75000"/>
                  </a:schemeClr>
                </a:solidFill>
                <a:latin typeface="Arial" charset="0"/>
                <a:ea typeface="ＭＳ Ｐゴシック" pitchFamily="-1" charset="-128"/>
                <a:cs typeface="ＭＳ Ｐゴシック" pitchFamily="-1" charset="-128"/>
              </a:defRPr>
            </a:lvl1pPr>
          </a:lstStyle>
          <a:p>
            <a:pPr>
              <a:defRPr/>
            </a:pPr>
            <a:r>
              <a:rPr lang="fr-FR">
                <a:solidFill>
                  <a:prstClr val="black">
                    <a:tint val="75000"/>
                  </a:prstClr>
                </a:solidFill>
              </a:rPr>
              <a:t>04/02/09</a:t>
            </a:r>
          </a:p>
        </p:txBody>
      </p:sp>
      <p:sp>
        <p:nvSpPr>
          <p:cNvPr id="5" name="Rectangle 6"/>
          <p:cNvSpPr>
            <a:spLocks noGrp="1" noChangeArrowheads="1"/>
          </p:cNvSpPr>
          <p:nvPr>
            <p:ph type="sldNum" idx="11"/>
          </p:nvPr>
        </p:nvSpPr>
        <p:spPr/>
        <p:txBody>
          <a:bodyPr/>
          <a:lstStyle>
            <a:lvl1pPr>
              <a:defRPr/>
            </a:lvl1pPr>
          </a:lstStyle>
          <a:p>
            <a:pPr>
              <a:defRPr/>
            </a:pPr>
            <a:fld id="{560CCB02-C20D-4A45-A17A-7BB8C5C39EA3}" type="slidenum">
              <a:rPr lang="fr-FR" altLang="it-IT"/>
              <a:pPr>
                <a:defRPr/>
              </a:pPr>
              <a:t>‹N›</a:t>
            </a:fld>
            <a:endParaRPr lang="fr-FR" altLang="it-IT"/>
          </a:p>
        </p:txBody>
      </p:sp>
    </p:spTree>
    <p:extLst>
      <p:ext uri="{BB962C8B-B14F-4D97-AF65-F5344CB8AC3E}">
        <p14:creationId xmlns:p14="http://schemas.microsoft.com/office/powerpoint/2010/main" val="15880491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C89FA2C-23D2-6648-B0BC-BDDB7AB25B58}" type="datetimeFigureOut">
              <a:rPr lang="it-IT" smtClean="0">
                <a:solidFill>
                  <a:prstClr val="black">
                    <a:tint val="75000"/>
                  </a:prstClr>
                </a:solidFill>
              </a:rPr>
              <a:pPr/>
              <a:t>21/06/2016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32B7FFE-0E45-D945-82AB-C2214DF4FD3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623933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2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gli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6035B8-5983-456E-B232-13BDB6B26C11}"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7610862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C89FA2C-23D2-6648-B0BC-BDDB7AB25B58}" type="datetimeFigureOut">
              <a:rPr lang="it-IT" smtClean="0">
                <a:solidFill>
                  <a:prstClr val="black">
                    <a:tint val="75000"/>
                  </a:prstClr>
                </a:solidFill>
              </a:rPr>
              <a:pPr/>
              <a:t>21/06/2016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32B7FFE-0E45-D945-82AB-C2214DF4FD3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3971695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6C89FA2C-23D2-6648-B0BC-BDDB7AB25B58}" type="datetimeFigureOut">
              <a:rPr lang="it-IT" smtClean="0">
                <a:solidFill>
                  <a:prstClr val="black">
                    <a:tint val="75000"/>
                  </a:prstClr>
                </a:solidFill>
              </a:rPr>
              <a:pPr/>
              <a:t>21/06/2016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32B7FFE-0E45-D945-82AB-C2214DF4FD3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8339502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C89FA2C-23D2-6648-B0BC-BDDB7AB25B58}" type="datetimeFigureOut">
              <a:rPr lang="it-IT" smtClean="0">
                <a:solidFill>
                  <a:prstClr val="black">
                    <a:tint val="75000"/>
                  </a:prstClr>
                </a:solidFill>
              </a:rPr>
              <a:pPr/>
              <a:t>21/06/2016</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E32B7FFE-0E45-D945-82AB-C2214DF4FD3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9995125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C89FA2C-23D2-6648-B0BC-BDDB7AB25B58}" type="datetimeFigureOut">
              <a:rPr lang="it-IT" smtClean="0">
                <a:solidFill>
                  <a:prstClr val="black">
                    <a:tint val="75000"/>
                  </a:prstClr>
                </a:solidFill>
              </a:rPr>
              <a:pPr/>
              <a:t>21/06/2016</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E32B7FFE-0E45-D945-82AB-C2214DF4FD3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2838230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6C89FA2C-23D2-6648-B0BC-BDDB7AB25B58}" type="datetimeFigureOut">
              <a:rPr lang="it-IT" smtClean="0">
                <a:solidFill>
                  <a:prstClr val="black">
                    <a:tint val="75000"/>
                  </a:prstClr>
                </a:solidFill>
              </a:rPr>
              <a:pPr/>
              <a:t>21/06/2016</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E32B7FFE-0E45-D945-82AB-C2214DF4FD3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175359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C89FA2C-23D2-6648-B0BC-BDDB7AB25B58}" type="datetimeFigureOut">
              <a:rPr lang="it-IT" smtClean="0">
                <a:solidFill>
                  <a:prstClr val="black">
                    <a:tint val="75000"/>
                  </a:prstClr>
                </a:solidFill>
              </a:rPr>
              <a:pPr/>
              <a:t>21/06/2016</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E32B7FFE-0E45-D945-82AB-C2214DF4FD3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7696716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6C89FA2C-23D2-6648-B0BC-BDDB7AB25B58}" type="datetimeFigureOut">
              <a:rPr lang="it-IT" smtClean="0">
                <a:solidFill>
                  <a:prstClr val="black">
                    <a:tint val="75000"/>
                  </a:prstClr>
                </a:solidFill>
              </a:rPr>
              <a:pPr/>
              <a:t>21/06/2016</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E32B7FFE-0E45-D945-82AB-C2214DF4FD3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0649950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6C89FA2C-23D2-6648-B0BC-BDDB7AB25B58}" type="datetimeFigureOut">
              <a:rPr lang="it-IT" smtClean="0">
                <a:solidFill>
                  <a:prstClr val="black">
                    <a:tint val="75000"/>
                  </a:prstClr>
                </a:solidFill>
              </a:rPr>
              <a:pPr/>
              <a:t>21/06/2016</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E32B7FFE-0E45-D945-82AB-C2214DF4FD3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0572878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C89FA2C-23D2-6648-B0BC-BDDB7AB25B58}" type="datetimeFigureOut">
              <a:rPr lang="it-IT" smtClean="0">
                <a:solidFill>
                  <a:prstClr val="black">
                    <a:tint val="75000"/>
                  </a:prstClr>
                </a:solidFill>
              </a:rPr>
              <a:pPr/>
              <a:t>21/06/2016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32B7FFE-0E45-D945-82AB-C2214DF4FD3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5539912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C89FA2C-23D2-6648-B0BC-BDDB7AB25B58}" type="datetimeFigureOut">
              <a:rPr lang="it-IT" smtClean="0">
                <a:solidFill>
                  <a:prstClr val="black">
                    <a:tint val="75000"/>
                  </a:prstClr>
                </a:solidFill>
              </a:rPr>
              <a:pPr/>
              <a:t>21/06/2016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32B7FFE-0E45-D945-82AB-C2214DF4FD3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658110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91E8C1-7B72-4C28-AE18-B0DF9163F565}"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41631930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chart">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469900" y="609600"/>
            <a:ext cx="8064500" cy="990600"/>
          </a:xfrm>
        </p:spPr>
        <p:txBody>
          <a:bodyPr/>
          <a:lstStyle/>
          <a:p>
            <a:r>
              <a:rPr lang="it-IT" smtClean="0"/>
              <a:t>Fare clic per modificare stile</a:t>
            </a:r>
            <a:endParaRPr lang="it-IT"/>
          </a:p>
        </p:txBody>
      </p:sp>
      <p:sp>
        <p:nvSpPr>
          <p:cNvPr id="3" name="Segnaposto grafico 2"/>
          <p:cNvSpPr>
            <a:spLocks noGrp="1"/>
          </p:cNvSpPr>
          <p:nvPr>
            <p:ph type="chart" idx="1"/>
          </p:nvPr>
        </p:nvSpPr>
        <p:spPr>
          <a:xfrm>
            <a:off x="457200" y="1905000"/>
            <a:ext cx="8077200" cy="4419600"/>
          </a:xfrm>
        </p:spPr>
        <p:txBody>
          <a:bodyPr/>
          <a:lstStyle/>
          <a:p>
            <a:pPr lvl="0"/>
            <a:endParaRPr lang="it-IT" noProof="0" smtClean="0"/>
          </a:p>
        </p:txBody>
      </p:sp>
    </p:spTree>
    <p:extLst>
      <p:ext uri="{BB962C8B-B14F-4D97-AF65-F5344CB8AC3E}">
        <p14:creationId xmlns:p14="http://schemas.microsoft.com/office/powerpoint/2010/main" val="40802402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C89FA2C-23D2-6648-B0BC-BDDB7AB25B58}" type="datetimeFigureOut">
              <a:rPr lang="it-IT" smtClean="0">
                <a:solidFill>
                  <a:prstClr val="black">
                    <a:tint val="75000"/>
                  </a:prstClr>
                </a:solidFill>
              </a:rPr>
              <a:pPr/>
              <a:t>21/06/2016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32B7FFE-0E45-D945-82AB-C2214DF4FD3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5130592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C89FA2C-23D2-6648-B0BC-BDDB7AB25B58}" type="datetimeFigureOut">
              <a:rPr lang="it-IT" smtClean="0">
                <a:solidFill>
                  <a:prstClr val="black">
                    <a:tint val="75000"/>
                  </a:prstClr>
                </a:solidFill>
              </a:rPr>
              <a:pPr/>
              <a:t>21/06/2016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32B7FFE-0E45-D945-82AB-C2214DF4FD3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0114234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6C89FA2C-23D2-6648-B0BC-BDDB7AB25B58}" type="datetimeFigureOut">
              <a:rPr lang="it-IT" smtClean="0">
                <a:solidFill>
                  <a:prstClr val="black">
                    <a:tint val="75000"/>
                  </a:prstClr>
                </a:solidFill>
              </a:rPr>
              <a:pPr/>
              <a:t>21/06/2016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32B7FFE-0E45-D945-82AB-C2214DF4FD3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1854237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C89FA2C-23D2-6648-B0BC-BDDB7AB25B58}" type="datetimeFigureOut">
              <a:rPr lang="it-IT" smtClean="0">
                <a:solidFill>
                  <a:prstClr val="black">
                    <a:tint val="75000"/>
                  </a:prstClr>
                </a:solidFill>
              </a:rPr>
              <a:pPr/>
              <a:t>21/06/2016</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E32B7FFE-0E45-D945-82AB-C2214DF4FD3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836885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C89FA2C-23D2-6648-B0BC-BDDB7AB25B58}" type="datetimeFigureOut">
              <a:rPr lang="it-IT" smtClean="0">
                <a:solidFill>
                  <a:prstClr val="black">
                    <a:tint val="75000"/>
                  </a:prstClr>
                </a:solidFill>
              </a:rPr>
              <a:pPr/>
              <a:t>21/06/2016</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E32B7FFE-0E45-D945-82AB-C2214DF4FD3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6120228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6C89FA2C-23D2-6648-B0BC-BDDB7AB25B58}" type="datetimeFigureOut">
              <a:rPr lang="it-IT" smtClean="0">
                <a:solidFill>
                  <a:prstClr val="black">
                    <a:tint val="75000"/>
                  </a:prstClr>
                </a:solidFill>
              </a:rPr>
              <a:pPr/>
              <a:t>21/06/2016</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E32B7FFE-0E45-D945-82AB-C2214DF4FD3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4180748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C89FA2C-23D2-6648-B0BC-BDDB7AB25B58}" type="datetimeFigureOut">
              <a:rPr lang="it-IT" smtClean="0">
                <a:solidFill>
                  <a:prstClr val="black">
                    <a:tint val="75000"/>
                  </a:prstClr>
                </a:solidFill>
              </a:rPr>
              <a:pPr/>
              <a:t>21/06/2016</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E32B7FFE-0E45-D945-82AB-C2214DF4FD3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7938990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6C89FA2C-23D2-6648-B0BC-BDDB7AB25B58}" type="datetimeFigureOut">
              <a:rPr lang="it-IT" smtClean="0">
                <a:solidFill>
                  <a:prstClr val="black">
                    <a:tint val="75000"/>
                  </a:prstClr>
                </a:solidFill>
              </a:rPr>
              <a:pPr/>
              <a:t>21/06/2016</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E32B7FFE-0E45-D945-82AB-C2214DF4FD3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99852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6C89FA2C-23D2-6648-B0BC-BDDB7AB25B58}" type="datetimeFigureOut">
              <a:rPr lang="it-IT" smtClean="0">
                <a:solidFill>
                  <a:prstClr val="black">
                    <a:tint val="75000"/>
                  </a:prstClr>
                </a:solidFill>
              </a:rPr>
              <a:pPr/>
              <a:t>21/06/2016</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E32B7FFE-0E45-D945-82AB-C2214DF4FD3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238923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E54435F-E4CD-4047-8F92-9394561A4DC1}"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4452108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C89FA2C-23D2-6648-B0BC-BDDB7AB25B58}" type="datetimeFigureOut">
              <a:rPr lang="it-IT" smtClean="0">
                <a:solidFill>
                  <a:prstClr val="black">
                    <a:tint val="75000"/>
                  </a:prstClr>
                </a:solidFill>
              </a:rPr>
              <a:pPr/>
              <a:t>21/06/2016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32B7FFE-0E45-D945-82AB-C2214DF4FD3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7960467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C89FA2C-23D2-6648-B0BC-BDDB7AB25B58}" type="datetimeFigureOut">
              <a:rPr lang="it-IT" smtClean="0">
                <a:solidFill>
                  <a:prstClr val="black">
                    <a:tint val="75000"/>
                  </a:prstClr>
                </a:solidFill>
              </a:rPr>
              <a:pPr/>
              <a:t>21/06/2016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32B7FFE-0E45-D945-82AB-C2214DF4FD3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4931583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chart">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469900" y="609600"/>
            <a:ext cx="8064500" cy="990600"/>
          </a:xfrm>
        </p:spPr>
        <p:txBody>
          <a:bodyPr/>
          <a:lstStyle/>
          <a:p>
            <a:r>
              <a:rPr lang="it-IT" smtClean="0"/>
              <a:t>Fare clic per modificare stile</a:t>
            </a:r>
            <a:endParaRPr lang="it-IT"/>
          </a:p>
        </p:txBody>
      </p:sp>
      <p:sp>
        <p:nvSpPr>
          <p:cNvPr id="3" name="Segnaposto grafico 2"/>
          <p:cNvSpPr>
            <a:spLocks noGrp="1"/>
          </p:cNvSpPr>
          <p:nvPr>
            <p:ph type="chart" idx="1"/>
          </p:nvPr>
        </p:nvSpPr>
        <p:spPr>
          <a:xfrm>
            <a:off x="457200" y="1905000"/>
            <a:ext cx="8077200" cy="4419600"/>
          </a:xfrm>
        </p:spPr>
        <p:txBody>
          <a:bodyPr/>
          <a:lstStyle/>
          <a:p>
            <a:pPr lvl="0"/>
            <a:endParaRPr lang="it-IT" noProof="0" smtClean="0"/>
          </a:p>
        </p:txBody>
      </p:sp>
    </p:spTree>
    <p:extLst>
      <p:ext uri="{BB962C8B-B14F-4D97-AF65-F5344CB8AC3E}">
        <p14:creationId xmlns:p14="http://schemas.microsoft.com/office/powerpoint/2010/main" val="27131761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ED87D4BA-18DF-4F2F-AD00-733FCBB81B07}" type="datetimeFigureOut">
              <a:rPr lang="it-IT" smtClean="0">
                <a:solidFill>
                  <a:prstClr val="black">
                    <a:tint val="75000"/>
                  </a:prstClr>
                </a:solidFill>
              </a:rPr>
              <a:pPr/>
              <a:t>21/06/2016</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99EAEBDA-1840-4D76-A313-1414473D519E}"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9592405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ED87D4BA-18DF-4F2F-AD00-733FCBB81B07}" type="datetimeFigureOut">
              <a:rPr lang="it-IT" smtClean="0">
                <a:solidFill>
                  <a:prstClr val="black">
                    <a:tint val="75000"/>
                  </a:prstClr>
                </a:solidFill>
              </a:rPr>
              <a:pPr/>
              <a:t>21/06/2016</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99EAEBDA-1840-4D76-A313-1414473D519E}"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0626265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ED87D4BA-18DF-4F2F-AD00-733FCBB81B07}" type="datetimeFigureOut">
              <a:rPr lang="it-IT" smtClean="0">
                <a:solidFill>
                  <a:prstClr val="black">
                    <a:tint val="75000"/>
                  </a:prstClr>
                </a:solidFill>
              </a:rPr>
              <a:pPr/>
              <a:t>21/06/2016</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99EAEBDA-1840-4D76-A313-1414473D519E}"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1379780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ED87D4BA-18DF-4F2F-AD00-733FCBB81B07}" type="datetimeFigureOut">
              <a:rPr lang="it-IT" smtClean="0">
                <a:solidFill>
                  <a:prstClr val="black">
                    <a:tint val="75000"/>
                  </a:prstClr>
                </a:solidFill>
              </a:rPr>
              <a:pPr/>
              <a:t>21/06/2016</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99EAEBDA-1840-4D76-A313-1414473D519E}"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0259302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ED87D4BA-18DF-4F2F-AD00-733FCBB81B07}" type="datetimeFigureOut">
              <a:rPr lang="it-IT" smtClean="0">
                <a:solidFill>
                  <a:prstClr val="black">
                    <a:tint val="75000"/>
                  </a:prstClr>
                </a:solidFill>
              </a:rPr>
              <a:pPr/>
              <a:t>21/06/2016</a:t>
            </a:fld>
            <a:endParaRPr lang="it-IT">
              <a:solidFill>
                <a:prstClr val="black">
                  <a:tint val="75000"/>
                </a:prstClr>
              </a:solidFill>
            </a:endParaRPr>
          </a:p>
        </p:txBody>
      </p:sp>
      <p:sp>
        <p:nvSpPr>
          <p:cNvPr id="8" name="Footer Placeholder 7"/>
          <p:cNvSpPr>
            <a:spLocks noGrp="1"/>
          </p:cNvSpPr>
          <p:nvPr>
            <p:ph type="ftr" sz="quarter" idx="11"/>
          </p:nvPr>
        </p:nvSpPr>
        <p:spPr/>
        <p:txBody>
          <a:bodyPr/>
          <a:lstStyle/>
          <a:p>
            <a:endParaRPr lang="it-IT">
              <a:solidFill>
                <a:prstClr val="black">
                  <a:tint val="75000"/>
                </a:prstClr>
              </a:solidFill>
            </a:endParaRPr>
          </a:p>
        </p:txBody>
      </p:sp>
      <p:sp>
        <p:nvSpPr>
          <p:cNvPr id="9" name="Slide Number Placeholder 8"/>
          <p:cNvSpPr>
            <a:spLocks noGrp="1"/>
          </p:cNvSpPr>
          <p:nvPr>
            <p:ph type="sldNum" sz="quarter" idx="12"/>
          </p:nvPr>
        </p:nvSpPr>
        <p:spPr/>
        <p:txBody>
          <a:bodyPr/>
          <a:lstStyle/>
          <a:p>
            <a:fld id="{99EAEBDA-1840-4D76-A313-1414473D519E}"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1618789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ED87D4BA-18DF-4F2F-AD00-733FCBB81B07}" type="datetimeFigureOut">
              <a:rPr lang="it-IT" smtClean="0">
                <a:solidFill>
                  <a:prstClr val="black">
                    <a:tint val="75000"/>
                  </a:prstClr>
                </a:solidFill>
              </a:rPr>
              <a:pPr/>
              <a:t>21/06/2016</a:t>
            </a:fld>
            <a:endParaRPr lang="it-IT">
              <a:solidFill>
                <a:prstClr val="black">
                  <a:tint val="75000"/>
                </a:prstClr>
              </a:solidFill>
            </a:endParaRPr>
          </a:p>
        </p:txBody>
      </p:sp>
      <p:sp>
        <p:nvSpPr>
          <p:cNvPr id="4" name="Footer Placeholder 3"/>
          <p:cNvSpPr>
            <a:spLocks noGrp="1"/>
          </p:cNvSpPr>
          <p:nvPr>
            <p:ph type="ftr" sz="quarter" idx="11"/>
          </p:nvPr>
        </p:nvSpPr>
        <p:spPr/>
        <p:txBody>
          <a:bodyPr/>
          <a:lstStyle/>
          <a:p>
            <a:endParaRPr lang="it-IT">
              <a:solidFill>
                <a:prstClr val="black">
                  <a:tint val="75000"/>
                </a:prstClr>
              </a:solidFill>
            </a:endParaRPr>
          </a:p>
        </p:txBody>
      </p:sp>
      <p:sp>
        <p:nvSpPr>
          <p:cNvPr id="5" name="Slide Number Placeholder 4"/>
          <p:cNvSpPr>
            <a:spLocks noGrp="1"/>
          </p:cNvSpPr>
          <p:nvPr>
            <p:ph type="sldNum" sz="quarter" idx="12"/>
          </p:nvPr>
        </p:nvSpPr>
        <p:spPr/>
        <p:txBody>
          <a:bodyPr/>
          <a:lstStyle/>
          <a:p>
            <a:fld id="{99EAEBDA-1840-4D76-A313-1414473D519E}"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386862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87D4BA-18DF-4F2F-AD00-733FCBB81B07}" type="datetimeFigureOut">
              <a:rPr lang="it-IT" smtClean="0">
                <a:solidFill>
                  <a:prstClr val="black">
                    <a:tint val="75000"/>
                  </a:prstClr>
                </a:solidFill>
              </a:rPr>
              <a:pPr/>
              <a:t>21/06/2016</a:t>
            </a:fld>
            <a:endParaRPr lang="it-IT">
              <a:solidFill>
                <a:prstClr val="black">
                  <a:tint val="75000"/>
                </a:prstClr>
              </a:solidFill>
            </a:endParaRPr>
          </a:p>
        </p:txBody>
      </p:sp>
      <p:sp>
        <p:nvSpPr>
          <p:cNvPr id="3" name="Footer Placeholder 2"/>
          <p:cNvSpPr>
            <a:spLocks noGrp="1"/>
          </p:cNvSpPr>
          <p:nvPr>
            <p:ph type="ftr" sz="quarter" idx="11"/>
          </p:nvPr>
        </p:nvSpPr>
        <p:spPr/>
        <p:txBody>
          <a:bodyPr/>
          <a:lstStyle/>
          <a:p>
            <a:endParaRPr lang="it-IT">
              <a:solidFill>
                <a:prstClr val="black">
                  <a:tint val="75000"/>
                </a:prstClr>
              </a:solidFill>
            </a:endParaRPr>
          </a:p>
        </p:txBody>
      </p:sp>
      <p:sp>
        <p:nvSpPr>
          <p:cNvPr id="4" name="Slide Number Placeholder 3"/>
          <p:cNvSpPr>
            <a:spLocks noGrp="1"/>
          </p:cNvSpPr>
          <p:nvPr>
            <p:ph type="sldNum" sz="quarter" idx="12"/>
          </p:nvPr>
        </p:nvSpPr>
        <p:spPr/>
        <p:txBody>
          <a:bodyPr/>
          <a:lstStyle/>
          <a:p>
            <a:fld id="{99EAEBDA-1840-4D76-A313-1414473D519E}"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823784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EAEDC65-F688-4461-82FB-9D509705C58B}"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1575108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ED87D4BA-18DF-4F2F-AD00-733FCBB81B07}" type="datetimeFigureOut">
              <a:rPr lang="it-IT" smtClean="0">
                <a:solidFill>
                  <a:prstClr val="black">
                    <a:tint val="75000"/>
                  </a:prstClr>
                </a:solidFill>
              </a:rPr>
              <a:pPr/>
              <a:t>21/06/2016</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99EAEBDA-1840-4D76-A313-1414473D519E}"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0560921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ED87D4BA-18DF-4F2F-AD00-733FCBB81B07}" type="datetimeFigureOut">
              <a:rPr lang="it-IT" smtClean="0">
                <a:solidFill>
                  <a:prstClr val="black">
                    <a:tint val="75000"/>
                  </a:prstClr>
                </a:solidFill>
              </a:rPr>
              <a:pPr/>
              <a:t>21/06/2016</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99EAEBDA-1840-4D76-A313-1414473D519E}"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1294352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ED87D4BA-18DF-4F2F-AD00-733FCBB81B07}" type="datetimeFigureOut">
              <a:rPr lang="it-IT" smtClean="0">
                <a:solidFill>
                  <a:prstClr val="black">
                    <a:tint val="75000"/>
                  </a:prstClr>
                </a:solidFill>
              </a:rPr>
              <a:pPr/>
              <a:t>21/06/2016</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99EAEBDA-1840-4D76-A313-1414473D519E}"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8446712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ED87D4BA-18DF-4F2F-AD00-733FCBB81B07}" type="datetimeFigureOut">
              <a:rPr lang="it-IT" smtClean="0">
                <a:solidFill>
                  <a:prstClr val="black">
                    <a:tint val="75000"/>
                  </a:prstClr>
                </a:solidFill>
              </a:rPr>
              <a:pPr/>
              <a:t>21/06/2016</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99EAEBDA-1840-4D76-A313-1414473D519E}"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634584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618"/>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3353312426"/>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993942150"/>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489" y="4407093"/>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val="4118577340"/>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78" y="1676400"/>
            <a:ext cx="3818467"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39830" y="1676400"/>
            <a:ext cx="3818467"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649591943"/>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4078273271"/>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202534622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1412C99-0F38-4D16-AF95-552EE147E22B}"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8752668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395360"/>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4" y="273050"/>
            <a:ext cx="3008489"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756" y="273243"/>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1894203963"/>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111"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2196374330"/>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744192891"/>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1" y="304800"/>
            <a:ext cx="1943100" cy="60198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304800"/>
            <a:ext cx="5693834" cy="60198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556650064"/>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685800" y="304800"/>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78" y="1676400"/>
            <a:ext cx="3818467" cy="4648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lipArt 3"/>
          <p:cNvSpPr>
            <a:spLocks noGrp="1"/>
          </p:cNvSpPr>
          <p:nvPr>
            <p:ph type="clipArt" sz="half" idx="2"/>
          </p:nvPr>
        </p:nvSpPr>
        <p:spPr>
          <a:xfrm>
            <a:off x="4639830" y="1676400"/>
            <a:ext cx="3818467" cy="4648200"/>
          </a:xfrm>
        </p:spPr>
        <p:txBody>
          <a:bodyPr/>
          <a:lstStyle/>
          <a:p>
            <a:pPr lvl="0"/>
            <a:endParaRPr lang="it-IT" noProof="0" smtClean="0"/>
          </a:p>
        </p:txBody>
      </p:sp>
    </p:spTree>
    <p:extLst>
      <p:ext uri="{BB962C8B-B14F-4D97-AF65-F5344CB8AC3E}">
        <p14:creationId xmlns:p14="http://schemas.microsoft.com/office/powerpoint/2010/main" val="1024167986"/>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0" y="304800"/>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78" y="1676400"/>
            <a:ext cx="3818467" cy="4648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39830" y="1676400"/>
            <a:ext cx="3818467" cy="4648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924576399"/>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xAndChart">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grafico 3"/>
          <p:cNvSpPr>
            <a:spLocks noGrp="1"/>
          </p:cNvSpPr>
          <p:nvPr>
            <p:ph type="chart" sz="half" idx="2"/>
          </p:nvPr>
        </p:nvSpPr>
        <p:spPr>
          <a:xfrm>
            <a:off x="4648200" y="1981200"/>
            <a:ext cx="3810000" cy="4114800"/>
          </a:xfrm>
        </p:spPr>
        <p:txBody>
          <a:bodyPr/>
          <a:lstStyle/>
          <a:p>
            <a:pPr lvl="0"/>
            <a:endParaRPr lang="it-IT" noProof="0" smtClean="0"/>
          </a:p>
        </p:txBody>
      </p:sp>
      <p:sp>
        <p:nvSpPr>
          <p:cNvPr id="5" name="Rectangle 4"/>
          <p:cNvSpPr>
            <a:spLocks noGrp="1" noChangeArrowheads="1"/>
          </p:cNvSpPr>
          <p:nvPr>
            <p:ph type="dt" sz="half" idx="10"/>
          </p:nvPr>
        </p:nvSpPr>
        <p:spPr>
          <a:xfrm>
            <a:off x="685800" y="6248400"/>
            <a:ext cx="1905000" cy="457200"/>
          </a:xfrm>
          <a:prstGeom prst="rect">
            <a:avLst/>
          </a:prstGeom>
        </p:spPr>
        <p:txBody>
          <a:bodyPr/>
          <a:lstStyle>
            <a:lvl1pPr defTabSz="914400" eaLnBrk="0" hangingPunct="0">
              <a:defRPr sz="2400">
                <a:solidFill>
                  <a:srgbClr val="FFFFFF"/>
                </a:solidFill>
                <a:latin typeface="Times" pitchFamily="18" charset="0"/>
                <a:ea typeface="+mn-ea"/>
                <a:cs typeface="+mn-cs"/>
              </a:defRPr>
            </a:lvl1pPr>
          </a:lstStyle>
          <a:p>
            <a:pPr fontAlgn="base">
              <a:spcBef>
                <a:spcPct val="0"/>
              </a:spcBef>
              <a:spcAft>
                <a:spcPct val="0"/>
              </a:spcAft>
              <a:defRPr/>
            </a:pPr>
            <a:endParaRPr lang="it-IT"/>
          </a:p>
        </p:txBody>
      </p:sp>
      <p:sp>
        <p:nvSpPr>
          <p:cNvPr id="6" name="Rectangle 5"/>
          <p:cNvSpPr>
            <a:spLocks noGrp="1" noChangeArrowheads="1"/>
          </p:cNvSpPr>
          <p:nvPr>
            <p:ph type="ftr" sz="quarter" idx="11"/>
          </p:nvPr>
        </p:nvSpPr>
        <p:spPr>
          <a:xfrm>
            <a:off x="3124200" y="6248400"/>
            <a:ext cx="2895600" cy="457200"/>
          </a:xfrm>
          <a:prstGeom prst="rect">
            <a:avLst/>
          </a:prstGeom>
        </p:spPr>
        <p:txBody>
          <a:bodyPr/>
          <a:lstStyle>
            <a:lvl1pPr defTabSz="914400" eaLnBrk="0" hangingPunct="0">
              <a:defRPr sz="2400">
                <a:solidFill>
                  <a:srgbClr val="FFFFFF"/>
                </a:solidFill>
                <a:latin typeface="Times" pitchFamily="18" charset="0"/>
                <a:ea typeface="+mn-ea"/>
                <a:cs typeface="+mn-cs"/>
              </a:defRPr>
            </a:lvl1pPr>
          </a:lstStyle>
          <a:p>
            <a:pPr fontAlgn="base">
              <a:spcBef>
                <a:spcPct val="0"/>
              </a:spcBef>
              <a:spcAft>
                <a:spcPct val="0"/>
              </a:spcAft>
              <a:defRPr/>
            </a:pPr>
            <a:endParaRPr lang="it-IT"/>
          </a:p>
        </p:txBody>
      </p:sp>
      <p:sp>
        <p:nvSpPr>
          <p:cNvPr id="7"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defTabSz="914400">
              <a:defRPr sz="2400">
                <a:solidFill>
                  <a:srgbClr val="FFFFFF"/>
                </a:solidFill>
                <a:latin typeface="Times" charset="0"/>
                <a:ea typeface="ＭＳ Ｐゴシック" pitchFamily="34" charset="-128"/>
              </a:defRPr>
            </a:lvl1pPr>
          </a:lstStyle>
          <a:p>
            <a:pPr eaLnBrk="0" fontAlgn="base" hangingPunct="0">
              <a:spcBef>
                <a:spcPct val="0"/>
              </a:spcBef>
              <a:spcAft>
                <a:spcPct val="0"/>
              </a:spcAft>
            </a:pPr>
            <a:fld id="{43C08554-9E15-4294-93F5-BA47FAD56907}" type="slidenum">
              <a:rPr lang="it-IT" altLang="it-IT"/>
              <a:pPr eaLnBrk="0" fontAlgn="base" hangingPunct="0">
                <a:spcBef>
                  <a:spcPct val="0"/>
                </a:spcBef>
                <a:spcAft>
                  <a:spcPct val="0"/>
                </a:spcAft>
              </a:pPr>
              <a:t>‹N›</a:t>
            </a:fld>
            <a:endParaRPr lang="it-IT" altLang="it-IT"/>
          </a:p>
        </p:txBody>
      </p:sp>
    </p:spTree>
    <p:extLst>
      <p:ext uri="{BB962C8B-B14F-4D97-AF65-F5344CB8AC3E}">
        <p14:creationId xmlns:p14="http://schemas.microsoft.com/office/powerpoint/2010/main" val="1569641207"/>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chart">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469900" y="609600"/>
            <a:ext cx="8064500" cy="990600"/>
          </a:xfrm>
        </p:spPr>
        <p:txBody>
          <a:bodyPr/>
          <a:lstStyle/>
          <a:p>
            <a:r>
              <a:rPr lang="it-IT" smtClean="0"/>
              <a:t>Fare clic per modificare stile</a:t>
            </a:r>
            <a:endParaRPr lang="it-IT"/>
          </a:p>
        </p:txBody>
      </p:sp>
      <p:sp>
        <p:nvSpPr>
          <p:cNvPr id="3" name="Segnaposto grafico 2"/>
          <p:cNvSpPr>
            <a:spLocks noGrp="1"/>
          </p:cNvSpPr>
          <p:nvPr>
            <p:ph type="chart" idx="1"/>
          </p:nvPr>
        </p:nvSpPr>
        <p:spPr>
          <a:xfrm>
            <a:off x="457200" y="1905000"/>
            <a:ext cx="8077200" cy="4419600"/>
          </a:xfrm>
        </p:spPr>
        <p:txBody>
          <a:bodyPr/>
          <a:lstStyle/>
          <a:p>
            <a:pPr lvl="0"/>
            <a:endParaRPr lang="it-IT" noProof="0" smtClean="0"/>
          </a:p>
        </p:txBody>
      </p:sp>
    </p:spTree>
    <p:extLst>
      <p:ext uri="{BB962C8B-B14F-4D97-AF65-F5344CB8AC3E}">
        <p14:creationId xmlns:p14="http://schemas.microsoft.com/office/powerpoint/2010/main" val="3137310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40E58A-2138-4B0F-8E0B-4DB47E928786}"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156408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7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53FF9A-6D5E-4E98-BED7-11792A897C93}"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3609616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35B3F3-5F31-4FAB-87EE-6BDD6337AB1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9736043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gli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221204-1D29-4117-A031-6A653AE4B4B1}"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0948569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A13725-C180-4334-8DC4-8E9052820DAD}"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4771398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59195DD-D34F-418B-A640-1742710E338C}"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6346947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056938E-2296-472A-9A3A-1819EFB09B47}"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7583901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41CD8A3-8EBE-43B0-BDDC-798BD3C5AEA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7479529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A95DD7-A7F2-4B4F-9D23-4D9A9A2ED0EE}"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6374746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A39759-1F4D-41BE-A02F-3741A4FDB35E}"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1849290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4616E1-3C5E-489C-8909-CE5C61474405}"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33915430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F9B7B3-AF5D-485B-93D0-344CC630A24E}"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4139763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295050-18E4-4804-BDED-CEDC34DED7A5}"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0337637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685800" y="1981200"/>
            <a:ext cx="7772400" cy="4114800"/>
          </a:xfrm>
        </p:spPr>
        <p:txBody>
          <a:bodyPr/>
          <a:lstStyle/>
          <a:p>
            <a:pPr lvl="0"/>
            <a:endParaRPr lang="it-IT" noProof="0"/>
          </a:p>
        </p:txBody>
      </p:sp>
      <p:sp>
        <p:nvSpPr>
          <p:cNvPr id="4" name="Segnaposto data 3"/>
          <p:cNvSpPr>
            <a:spLocks noGrp="1"/>
          </p:cNvSpPr>
          <p:nvPr>
            <p:ph type="dt" sz="half" idx="10"/>
          </p:nvPr>
        </p:nvSpPr>
        <p:spPr>
          <a:extLst/>
        </p:spPr>
        <p:txBody>
          <a:bodyPr/>
          <a:lstStyle>
            <a:lvl1pPr fontAlgn="auto">
              <a:spcBef>
                <a:spcPts val="0"/>
              </a:spcBef>
              <a:spcAft>
                <a:spcPts val="0"/>
              </a:spcAft>
              <a:defRPr/>
            </a:lvl1pPr>
          </a:lstStyle>
          <a:p>
            <a:pPr>
              <a:defRPr/>
            </a:pPr>
            <a:endParaRPr lang="it-IT">
              <a:solidFill>
                <a:srgbClr val="000000"/>
              </a:solidFill>
            </a:endParaRPr>
          </a:p>
        </p:txBody>
      </p:sp>
      <p:sp>
        <p:nvSpPr>
          <p:cNvPr id="5" name="Segnaposto piè di pagina 4"/>
          <p:cNvSpPr>
            <a:spLocks noGrp="1"/>
          </p:cNvSpPr>
          <p:nvPr>
            <p:ph type="ftr" sz="quarter" idx="11"/>
          </p:nvPr>
        </p:nvSpPr>
        <p:spPr>
          <a:extLst/>
        </p:spPr>
        <p:txBody>
          <a:bodyPr/>
          <a:lstStyle>
            <a:lvl1pPr fontAlgn="auto">
              <a:spcBef>
                <a:spcPts val="0"/>
              </a:spcBef>
              <a:spcAft>
                <a:spcPts val="0"/>
              </a:spcAft>
              <a:defRPr/>
            </a:lvl1pPr>
          </a:lstStyle>
          <a:p>
            <a:pPr>
              <a:defRPr/>
            </a:pPr>
            <a:endParaRPr lang="it-IT">
              <a:solidFill>
                <a:srgbClr val="000000"/>
              </a:solidFill>
            </a:endParaRPr>
          </a:p>
        </p:txBody>
      </p:sp>
      <p:sp>
        <p:nvSpPr>
          <p:cNvPr id="6" name="Segnaposto numero diapositiva 5"/>
          <p:cNvSpPr>
            <a:spLocks noGrp="1"/>
          </p:cNvSpPr>
          <p:nvPr>
            <p:ph type="sldNum" sz="quarter" idx="12"/>
          </p:nvPr>
        </p:nvSpPr>
        <p:spPr>
          <a:extLst/>
        </p:spPr>
        <p:txBody>
          <a:bodyPr/>
          <a:lstStyle>
            <a:lvl1pPr>
              <a:defRPr/>
            </a:lvl1pPr>
          </a:lstStyle>
          <a:p>
            <a:pPr>
              <a:defRPr/>
            </a:pPr>
            <a:fld id="{EEA0B0FC-6884-D344-911B-6E41142769E0}"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6634981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137426D-515C-4276-8348-6314F2774050}" type="datetimeFigureOut">
              <a:rPr lang="it-IT" smtClean="0">
                <a:solidFill>
                  <a:prstClr val="black">
                    <a:tint val="75000"/>
                  </a:prstClr>
                </a:solidFill>
              </a:rPr>
              <a:pPr/>
              <a:t>21/06/2016</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298CE0FB-5F8C-44E9-8DF8-44BD8CC1A74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62898793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7137426D-515C-4276-8348-6314F2774050}" type="datetimeFigureOut">
              <a:rPr lang="it-IT" smtClean="0">
                <a:solidFill>
                  <a:prstClr val="black">
                    <a:tint val="75000"/>
                  </a:prstClr>
                </a:solidFill>
              </a:rPr>
              <a:pPr/>
              <a:t>21/06/2016</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298CE0FB-5F8C-44E9-8DF8-44BD8CC1A74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7433590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7137426D-515C-4276-8348-6314F2774050}" type="datetimeFigureOut">
              <a:rPr lang="it-IT" smtClean="0">
                <a:solidFill>
                  <a:prstClr val="black">
                    <a:tint val="75000"/>
                  </a:prstClr>
                </a:solidFill>
              </a:rPr>
              <a:pPr/>
              <a:t>21/06/2016</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298CE0FB-5F8C-44E9-8DF8-44BD8CC1A74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5657215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7137426D-515C-4276-8348-6314F2774050}" type="datetimeFigureOut">
              <a:rPr lang="it-IT" smtClean="0">
                <a:solidFill>
                  <a:prstClr val="black">
                    <a:tint val="75000"/>
                  </a:prstClr>
                </a:solidFill>
              </a:rPr>
              <a:pPr/>
              <a:t>21/06/2016</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298CE0FB-5F8C-44E9-8DF8-44BD8CC1A74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7713741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7137426D-515C-4276-8348-6314F2774050}" type="datetimeFigureOut">
              <a:rPr lang="it-IT" smtClean="0">
                <a:solidFill>
                  <a:prstClr val="black">
                    <a:tint val="75000"/>
                  </a:prstClr>
                </a:solidFill>
              </a:rPr>
              <a:pPr/>
              <a:t>21/06/2016</a:t>
            </a:fld>
            <a:endParaRPr lang="it-IT">
              <a:solidFill>
                <a:prstClr val="black">
                  <a:tint val="75000"/>
                </a:prstClr>
              </a:solidFill>
            </a:endParaRPr>
          </a:p>
        </p:txBody>
      </p:sp>
      <p:sp>
        <p:nvSpPr>
          <p:cNvPr id="8" name="Footer Placeholder 7"/>
          <p:cNvSpPr>
            <a:spLocks noGrp="1"/>
          </p:cNvSpPr>
          <p:nvPr>
            <p:ph type="ftr" sz="quarter" idx="11"/>
          </p:nvPr>
        </p:nvSpPr>
        <p:spPr/>
        <p:txBody>
          <a:bodyPr/>
          <a:lstStyle/>
          <a:p>
            <a:endParaRPr lang="it-IT">
              <a:solidFill>
                <a:prstClr val="black">
                  <a:tint val="75000"/>
                </a:prstClr>
              </a:solidFill>
            </a:endParaRPr>
          </a:p>
        </p:txBody>
      </p:sp>
      <p:sp>
        <p:nvSpPr>
          <p:cNvPr id="9" name="Slide Number Placeholder 8"/>
          <p:cNvSpPr>
            <a:spLocks noGrp="1"/>
          </p:cNvSpPr>
          <p:nvPr>
            <p:ph type="sldNum" sz="quarter" idx="12"/>
          </p:nvPr>
        </p:nvSpPr>
        <p:spPr/>
        <p:txBody>
          <a:bodyPr/>
          <a:lstStyle/>
          <a:p>
            <a:fld id="{298CE0FB-5F8C-44E9-8DF8-44BD8CC1A74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63974038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7137426D-515C-4276-8348-6314F2774050}" type="datetimeFigureOut">
              <a:rPr lang="it-IT" smtClean="0">
                <a:solidFill>
                  <a:prstClr val="black">
                    <a:tint val="75000"/>
                  </a:prstClr>
                </a:solidFill>
              </a:rPr>
              <a:pPr/>
              <a:t>21/06/2016</a:t>
            </a:fld>
            <a:endParaRPr lang="it-IT">
              <a:solidFill>
                <a:prstClr val="black">
                  <a:tint val="75000"/>
                </a:prstClr>
              </a:solidFill>
            </a:endParaRPr>
          </a:p>
        </p:txBody>
      </p:sp>
      <p:sp>
        <p:nvSpPr>
          <p:cNvPr id="4" name="Footer Placeholder 3"/>
          <p:cNvSpPr>
            <a:spLocks noGrp="1"/>
          </p:cNvSpPr>
          <p:nvPr>
            <p:ph type="ftr" sz="quarter" idx="11"/>
          </p:nvPr>
        </p:nvSpPr>
        <p:spPr/>
        <p:txBody>
          <a:bodyPr/>
          <a:lstStyle/>
          <a:p>
            <a:endParaRPr lang="it-IT">
              <a:solidFill>
                <a:prstClr val="black">
                  <a:tint val="75000"/>
                </a:prstClr>
              </a:solidFill>
            </a:endParaRPr>
          </a:p>
        </p:txBody>
      </p:sp>
      <p:sp>
        <p:nvSpPr>
          <p:cNvPr id="5" name="Slide Number Placeholder 4"/>
          <p:cNvSpPr>
            <a:spLocks noGrp="1"/>
          </p:cNvSpPr>
          <p:nvPr>
            <p:ph type="sldNum" sz="quarter" idx="12"/>
          </p:nvPr>
        </p:nvSpPr>
        <p:spPr/>
        <p:txBody>
          <a:bodyPr/>
          <a:lstStyle/>
          <a:p>
            <a:fld id="{298CE0FB-5F8C-44E9-8DF8-44BD8CC1A74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73260229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37426D-515C-4276-8348-6314F2774050}" type="datetimeFigureOut">
              <a:rPr lang="it-IT" smtClean="0">
                <a:solidFill>
                  <a:prstClr val="black">
                    <a:tint val="75000"/>
                  </a:prstClr>
                </a:solidFill>
              </a:rPr>
              <a:pPr/>
              <a:t>21/06/2016</a:t>
            </a:fld>
            <a:endParaRPr lang="it-IT">
              <a:solidFill>
                <a:prstClr val="black">
                  <a:tint val="75000"/>
                </a:prstClr>
              </a:solidFill>
            </a:endParaRPr>
          </a:p>
        </p:txBody>
      </p:sp>
      <p:sp>
        <p:nvSpPr>
          <p:cNvPr id="3" name="Footer Placeholder 2"/>
          <p:cNvSpPr>
            <a:spLocks noGrp="1"/>
          </p:cNvSpPr>
          <p:nvPr>
            <p:ph type="ftr" sz="quarter" idx="11"/>
          </p:nvPr>
        </p:nvSpPr>
        <p:spPr/>
        <p:txBody>
          <a:bodyPr/>
          <a:lstStyle/>
          <a:p>
            <a:endParaRPr lang="it-IT">
              <a:solidFill>
                <a:prstClr val="black">
                  <a:tint val="75000"/>
                </a:prstClr>
              </a:solidFill>
            </a:endParaRPr>
          </a:p>
        </p:txBody>
      </p:sp>
      <p:sp>
        <p:nvSpPr>
          <p:cNvPr id="4" name="Slide Number Placeholder 3"/>
          <p:cNvSpPr>
            <a:spLocks noGrp="1"/>
          </p:cNvSpPr>
          <p:nvPr>
            <p:ph type="sldNum" sz="quarter" idx="12"/>
          </p:nvPr>
        </p:nvSpPr>
        <p:spPr/>
        <p:txBody>
          <a:bodyPr/>
          <a:lstStyle/>
          <a:p>
            <a:fld id="{298CE0FB-5F8C-44E9-8DF8-44BD8CC1A74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12553395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7137426D-515C-4276-8348-6314F2774050}" type="datetimeFigureOut">
              <a:rPr lang="it-IT" smtClean="0">
                <a:solidFill>
                  <a:prstClr val="black">
                    <a:tint val="75000"/>
                  </a:prstClr>
                </a:solidFill>
              </a:rPr>
              <a:pPr/>
              <a:t>21/06/2016</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298CE0FB-5F8C-44E9-8DF8-44BD8CC1A74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7806246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7137426D-515C-4276-8348-6314F2774050}" type="datetimeFigureOut">
              <a:rPr lang="it-IT" smtClean="0">
                <a:solidFill>
                  <a:prstClr val="black">
                    <a:tint val="75000"/>
                  </a:prstClr>
                </a:solidFill>
              </a:rPr>
              <a:pPr/>
              <a:t>21/06/2016</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298CE0FB-5F8C-44E9-8DF8-44BD8CC1A74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879028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theme" Target="../theme/theme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5" Type="http://schemas.openxmlformats.org/officeDocument/2006/relationships/slideLayout" Target="../slideLayouts/slideLayout119.xml"/><Relationship Id="rId4" Type="http://schemas.openxmlformats.org/officeDocument/2006/relationships/slideLayout" Target="../slideLayouts/slideLayout118.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6" Type="http://schemas.openxmlformats.org/officeDocument/2006/relationships/slideLayout" Target="../slideLayouts/slideLayout148.xml"/><Relationship Id="rId21" Type="http://schemas.openxmlformats.org/officeDocument/2006/relationships/slideLayout" Target="../slideLayouts/slideLayout143.xml"/><Relationship Id="rId34" Type="http://schemas.openxmlformats.org/officeDocument/2006/relationships/slideLayout" Target="../slideLayouts/slideLayout156.xml"/><Relationship Id="rId42" Type="http://schemas.openxmlformats.org/officeDocument/2006/relationships/slideLayout" Target="../slideLayouts/slideLayout164.xml"/><Relationship Id="rId47" Type="http://schemas.openxmlformats.org/officeDocument/2006/relationships/slideLayout" Target="../slideLayouts/slideLayout169.xml"/><Relationship Id="rId50" Type="http://schemas.openxmlformats.org/officeDocument/2006/relationships/slideLayout" Target="../slideLayouts/slideLayout172.xml"/><Relationship Id="rId55" Type="http://schemas.openxmlformats.org/officeDocument/2006/relationships/slideLayout" Target="../slideLayouts/slideLayout177.xml"/><Relationship Id="rId63" Type="http://schemas.openxmlformats.org/officeDocument/2006/relationships/slideLayout" Target="../slideLayouts/slideLayout185.xml"/><Relationship Id="rId68" Type="http://schemas.openxmlformats.org/officeDocument/2006/relationships/slideLayout" Target="../slideLayouts/slideLayout190.xml"/><Relationship Id="rId76" Type="http://schemas.openxmlformats.org/officeDocument/2006/relationships/slideLayout" Target="../slideLayouts/slideLayout198.xml"/><Relationship Id="rId84" Type="http://schemas.openxmlformats.org/officeDocument/2006/relationships/slideLayout" Target="../slideLayouts/slideLayout206.xml"/><Relationship Id="rId89" Type="http://schemas.openxmlformats.org/officeDocument/2006/relationships/slideLayout" Target="../slideLayouts/slideLayout211.xml"/><Relationship Id="rId97" Type="http://schemas.openxmlformats.org/officeDocument/2006/relationships/theme" Target="../theme/theme12.xml"/><Relationship Id="rId7" Type="http://schemas.openxmlformats.org/officeDocument/2006/relationships/slideLayout" Target="../slideLayouts/slideLayout129.xml"/><Relationship Id="rId71" Type="http://schemas.openxmlformats.org/officeDocument/2006/relationships/slideLayout" Target="../slideLayouts/slideLayout193.xml"/><Relationship Id="rId92" Type="http://schemas.openxmlformats.org/officeDocument/2006/relationships/slideLayout" Target="../slideLayouts/slideLayout214.xml"/><Relationship Id="rId2" Type="http://schemas.openxmlformats.org/officeDocument/2006/relationships/slideLayout" Target="../slideLayouts/slideLayout124.xml"/><Relationship Id="rId16" Type="http://schemas.openxmlformats.org/officeDocument/2006/relationships/slideLayout" Target="../slideLayouts/slideLayout138.xml"/><Relationship Id="rId29" Type="http://schemas.openxmlformats.org/officeDocument/2006/relationships/slideLayout" Target="../slideLayouts/slideLayout151.xml"/><Relationship Id="rId11" Type="http://schemas.openxmlformats.org/officeDocument/2006/relationships/slideLayout" Target="../slideLayouts/slideLayout133.xml"/><Relationship Id="rId24" Type="http://schemas.openxmlformats.org/officeDocument/2006/relationships/slideLayout" Target="../slideLayouts/slideLayout146.xml"/><Relationship Id="rId32" Type="http://schemas.openxmlformats.org/officeDocument/2006/relationships/slideLayout" Target="../slideLayouts/slideLayout154.xml"/><Relationship Id="rId37" Type="http://schemas.openxmlformats.org/officeDocument/2006/relationships/slideLayout" Target="../slideLayouts/slideLayout159.xml"/><Relationship Id="rId40" Type="http://schemas.openxmlformats.org/officeDocument/2006/relationships/slideLayout" Target="../slideLayouts/slideLayout162.xml"/><Relationship Id="rId45" Type="http://schemas.openxmlformats.org/officeDocument/2006/relationships/slideLayout" Target="../slideLayouts/slideLayout167.xml"/><Relationship Id="rId53" Type="http://schemas.openxmlformats.org/officeDocument/2006/relationships/slideLayout" Target="../slideLayouts/slideLayout175.xml"/><Relationship Id="rId58" Type="http://schemas.openxmlformats.org/officeDocument/2006/relationships/slideLayout" Target="../slideLayouts/slideLayout180.xml"/><Relationship Id="rId66" Type="http://schemas.openxmlformats.org/officeDocument/2006/relationships/slideLayout" Target="../slideLayouts/slideLayout188.xml"/><Relationship Id="rId74" Type="http://schemas.openxmlformats.org/officeDocument/2006/relationships/slideLayout" Target="../slideLayouts/slideLayout196.xml"/><Relationship Id="rId79" Type="http://schemas.openxmlformats.org/officeDocument/2006/relationships/slideLayout" Target="../slideLayouts/slideLayout201.xml"/><Relationship Id="rId87" Type="http://schemas.openxmlformats.org/officeDocument/2006/relationships/slideLayout" Target="../slideLayouts/slideLayout209.xml"/><Relationship Id="rId5" Type="http://schemas.openxmlformats.org/officeDocument/2006/relationships/slideLayout" Target="../slideLayouts/slideLayout127.xml"/><Relationship Id="rId61" Type="http://schemas.openxmlformats.org/officeDocument/2006/relationships/slideLayout" Target="../slideLayouts/slideLayout183.xml"/><Relationship Id="rId82" Type="http://schemas.openxmlformats.org/officeDocument/2006/relationships/slideLayout" Target="../slideLayouts/slideLayout204.xml"/><Relationship Id="rId90" Type="http://schemas.openxmlformats.org/officeDocument/2006/relationships/slideLayout" Target="../slideLayouts/slideLayout212.xml"/><Relationship Id="rId95" Type="http://schemas.openxmlformats.org/officeDocument/2006/relationships/slideLayout" Target="../slideLayouts/slideLayout217.xml"/><Relationship Id="rId19" Type="http://schemas.openxmlformats.org/officeDocument/2006/relationships/slideLayout" Target="../slideLayouts/slideLayout141.xml"/><Relationship Id="rId14" Type="http://schemas.openxmlformats.org/officeDocument/2006/relationships/slideLayout" Target="../slideLayouts/slideLayout136.xml"/><Relationship Id="rId22" Type="http://schemas.openxmlformats.org/officeDocument/2006/relationships/slideLayout" Target="../slideLayouts/slideLayout144.xml"/><Relationship Id="rId27" Type="http://schemas.openxmlformats.org/officeDocument/2006/relationships/slideLayout" Target="../slideLayouts/slideLayout149.xml"/><Relationship Id="rId30" Type="http://schemas.openxmlformats.org/officeDocument/2006/relationships/slideLayout" Target="../slideLayouts/slideLayout152.xml"/><Relationship Id="rId35" Type="http://schemas.openxmlformats.org/officeDocument/2006/relationships/slideLayout" Target="../slideLayouts/slideLayout157.xml"/><Relationship Id="rId43" Type="http://schemas.openxmlformats.org/officeDocument/2006/relationships/slideLayout" Target="../slideLayouts/slideLayout165.xml"/><Relationship Id="rId48" Type="http://schemas.openxmlformats.org/officeDocument/2006/relationships/slideLayout" Target="../slideLayouts/slideLayout170.xml"/><Relationship Id="rId56" Type="http://schemas.openxmlformats.org/officeDocument/2006/relationships/slideLayout" Target="../slideLayouts/slideLayout178.xml"/><Relationship Id="rId64" Type="http://schemas.openxmlformats.org/officeDocument/2006/relationships/slideLayout" Target="../slideLayouts/slideLayout186.xml"/><Relationship Id="rId69" Type="http://schemas.openxmlformats.org/officeDocument/2006/relationships/slideLayout" Target="../slideLayouts/slideLayout191.xml"/><Relationship Id="rId77" Type="http://schemas.openxmlformats.org/officeDocument/2006/relationships/slideLayout" Target="../slideLayouts/slideLayout199.xml"/><Relationship Id="rId8" Type="http://schemas.openxmlformats.org/officeDocument/2006/relationships/slideLayout" Target="../slideLayouts/slideLayout130.xml"/><Relationship Id="rId51" Type="http://schemas.openxmlformats.org/officeDocument/2006/relationships/slideLayout" Target="../slideLayouts/slideLayout173.xml"/><Relationship Id="rId72" Type="http://schemas.openxmlformats.org/officeDocument/2006/relationships/slideLayout" Target="../slideLayouts/slideLayout194.xml"/><Relationship Id="rId80" Type="http://schemas.openxmlformats.org/officeDocument/2006/relationships/slideLayout" Target="../slideLayouts/slideLayout202.xml"/><Relationship Id="rId85" Type="http://schemas.openxmlformats.org/officeDocument/2006/relationships/slideLayout" Target="../slideLayouts/slideLayout207.xml"/><Relationship Id="rId93" Type="http://schemas.openxmlformats.org/officeDocument/2006/relationships/slideLayout" Target="../slideLayouts/slideLayout215.xml"/><Relationship Id="rId3" Type="http://schemas.openxmlformats.org/officeDocument/2006/relationships/slideLayout" Target="../slideLayouts/slideLayout125.xml"/><Relationship Id="rId12" Type="http://schemas.openxmlformats.org/officeDocument/2006/relationships/slideLayout" Target="../slideLayouts/slideLayout134.xml"/><Relationship Id="rId17" Type="http://schemas.openxmlformats.org/officeDocument/2006/relationships/slideLayout" Target="../slideLayouts/slideLayout139.xml"/><Relationship Id="rId25" Type="http://schemas.openxmlformats.org/officeDocument/2006/relationships/slideLayout" Target="../slideLayouts/slideLayout147.xml"/><Relationship Id="rId33" Type="http://schemas.openxmlformats.org/officeDocument/2006/relationships/slideLayout" Target="../slideLayouts/slideLayout155.xml"/><Relationship Id="rId38" Type="http://schemas.openxmlformats.org/officeDocument/2006/relationships/slideLayout" Target="../slideLayouts/slideLayout160.xml"/><Relationship Id="rId46" Type="http://schemas.openxmlformats.org/officeDocument/2006/relationships/slideLayout" Target="../slideLayouts/slideLayout168.xml"/><Relationship Id="rId59" Type="http://schemas.openxmlformats.org/officeDocument/2006/relationships/slideLayout" Target="../slideLayouts/slideLayout181.xml"/><Relationship Id="rId67" Type="http://schemas.openxmlformats.org/officeDocument/2006/relationships/slideLayout" Target="../slideLayouts/slideLayout189.xml"/><Relationship Id="rId20" Type="http://schemas.openxmlformats.org/officeDocument/2006/relationships/slideLayout" Target="../slideLayouts/slideLayout142.xml"/><Relationship Id="rId41" Type="http://schemas.openxmlformats.org/officeDocument/2006/relationships/slideLayout" Target="../slideLayouts/slideLayout163.xml"/><Relationship Id="rId54" Type="http://schemas.openxmlformats.org/officeDocument/2006/relationships/slideLayout" Target="../slideLayouts/slideLayout176.xml"/><Relationship Id="rId62" Type="http://schemas.openxmlformats.org/officeDocument/2006/relationships/slideLayout" Target="../slideLayouts/slideLayout184.xml"/><Relationship Id="rId70" Type="http://schemas.openxmlformats.org/officeDocument/2006/relationships/slideLayout" Target="../slideLayouts/slideLayout192.xml"/><Relationship Id="rId75" Type="http://schemas.openxmlformats.org/officeDocument/2006/relationships/slideLayout" Target="../slideLayouts/slideLayout197.xml"/><Relationship Id="rId83" Type="http://schemas.openxmlformats.org/officeDocument/2006/relationships/slideLayout" Target="../slideLayouts/slideLayout205.xml"/><Relationship Id="rId88" Type="http://schemas.openxmlformats.org/officeDocument/2006/relationships/slideLayout" Target="../slideLayouts/slideLayout210.xml"/><Relationship Id="rId91" Type="http://schemas.openxmlformats.org/officeDocument/2006/relationships/slideLayout" Target="../slideLayouts/slideLayout213.xml"/><Relationship Id="rId96" Type="http://schemas.openxmlformats.org/officeDocument/2006/relationships/slideLayout" Target="../slideLayouts/slideLayout218.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5" Type="http://schemas.openxmlformats.org/officeDocument/2006/relationships/slideLayout" Target="../slideLayouts/slideLayout137.xml"/><Relationship Id="rId23" Type="http://schemas.openxmlformats.org/officeDocument/2006/relationships/slideLayout" Target="../slideLayouts/slideLayout145.xml"/><Relationship Id="rId28" Type="http://schemas.openxmlformats.org/officeDocument/2006/relationships/slideLayout" Target="../slideLayouts/slideLayout150.xml"/><Relationship Id="rId36" Type="http://schemas.openxmlformats.org/officeDocument/2006/relationships/slideLayout" Target="../slideLayouts/slideLayout158.xml"/><Relationship Id="rId49" Type="http://schemas.openxmlformats.org/officeDocument/2006/relationships/slideLayout" Target="../slideLayouts/slideLayout171.xml"/><Relationship Id="rId57" Type="http://schemas.openxmlformats.org/officeDocument/2006/relationships/slideLayout" Target="../slideLayouts/slideLayout179.xml"/><Relationship Id="rId10" Type="http://schemas.openxmlformats.org/officeDocument/2006/relationships/slideLayout" Target="../slideLayouts/slideLayout132.xml"/><Relationship Id="rId31" Type="http://schemas.openxmlformats.org/officeDocument/2006/relationships/slideLayout" Target="../slideLayouts/slideLayout153.xml"/><Relationship Id="rId44" Type="http://schemas.openxmlformats.org/officeDocument/2006/relationships/slideLayout" Target="../slideLayouts/slideLayout166.xml"/><Relationship Id="rId52" Type="http://schemas.openxmlformats.org/officeDocument/2006/relationships/slideLayout" Target="../slideLayouts/slideLayout174.xml"/><Relationship Id="rId60" Type="http://schemas.openxmlformats.org/officeDocument/2006/relationships/slideLayout" Target="../slideLayouts/slideLayout182.xml"/><Relationship Id="rId65" Type="http://schemas.openxmlformats.org/officeDocument/2006/relationships/slideLayout" Target="../slideLayouts/slideLayout187.xml"/><Relationship Id="rId73" Type="http://schemas.openxmlformats.org/officeDocument/2006/relationships/slideLayout" Target="../slideLayouts/slideLayout195.xml"/><Relationship Id="rId78" Type="http://schemas.openxmlformats.org/officeDocument/2006/relationships/slideLayout" Target="../slideLayouts/slideLayout200.xml"/><Relationship Id="rId81" Type="http://schemas.openxmlformats.org/officeDocument/2006/relationships/slideLayout" Target="../slideLayouts/slideLayout203.xml"/><Relationship Id="rId86" Type="http://schemas.openxmlformats.org/officeDocument/2006/relationships/slideLayout" Target="../slideLayouts/slideLayout208.xml"/><Relationship Id="rId94" Type="http://schemas.openxmlformats.org/officeDocument/2006/relationships/slideLayout" Target="../slideLayouts/slideLayout216.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3" Type="http://schemas.openxmlformats.org/officeDocument/2006/relationships/slideLayout" Target="../slideLayouts/slideLayout135.xml"/><Relationship Id="rId18" Type="http://schemas.openxmlformats.org/officeDocument/2006/relationships/slideLayout" Target="../slideLayouts/slideLayout140.xml"/><Relationship Id="rId39" Type="http://schemas.openxmlformats.org/officeDocument/2006/relationships/slideLayout" Target="../slideLayouts/slideLayout16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26.xml"/><Relationship Id="rId3" Type="http://schemas.openxmlformats.org/officeDocument/2006/relationships/slideLayout" Target="../slideLayouts/slideLayout221.xml"/><Relationship Id="rId7" Type="http://schemas.openxmlformats.org/officeDocument/2006/relationships/slideLayout" Target="../slideLayouts/slideLayout225.xml"/><Relationship Id="rId12" Type="http://schemas.openxmlformats.org/officeDocument/2006/relationships/theme" Target="../theme/theme13.xml"/><Relationship Id="rId2" Type="http://schemas.openxmlformats.org/officeDocument/2006/relationships/slideLayout" Target="../slideLayouts/slideLayout220.xml"/><Relationship Id="rId1" Type="http://schemas.openxmlformats.org/officeDocument/2006/relationships/slideLayout" Target="../slideLayouts/slideLayout219.xml"/><Relationship Id="rId6" Type="http://schemas.openxmlformats.org/officeDocument/2006/relationships/slideLayout" Target="../slideLayouts/slideLayout224.xml"/><Relationship Id="rId11" Type="http://schemas.openxmlformats.org/officeDocument/2006/relationships/slideLayout" Target="../slideLayouts/slideLayout229.xml"/><Relationship Id="rId5" Type="http://schemas.openxmlformats.org/officeDocument/2006/relationships/slideLayout" Target="../slideLayouts/slideLayout223.xml"/><Relationship Id="rId10" Type="http://schemas.openxmlformats.org/officeDocument/2006/relationships/slideLayout" Target="../slideLayouts/slideLayout228.xml"/><Relationship Id="rId4" Type="http://schemas.openxmlformats.org/officeDocument/2006/relationships/slideLayout" Target="../slideLayouts/slideLayout222.xml"/><Relationship Id="rId9" Type="http://schemas.openxmlformats.org/officeDocument/2006/relationships/slideLayout" Target="../slideLayouts/slideLayout227.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232.xml"/><Relationship Id="rId2" Type="http://schemas.openxmlformats.org/officeDocument/2006/relationships/slideLayout" Target="../slideLayouts/slideLayout231.xml"/><Relationship Id="rId1" Type="http://schemas.openxmlformats.org/officeDocument/2006/relationships/slideLayout" Target="../slideLayouts/slideLayout230.xml"/><Relationship Id="rId5" Type="http://schemas.openxmlformats.org/officeDocument/2006/relationships/theme" Target="../theme/theme14.xml"/><Relationship Id="rId4" Type="http://schemas.openxmlformats.org/officeDocument/2006/relationships/slideLayout" Target="../slideLayouts/slideLayout23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41.xml"/><Relationship Id="rId13" Type="http://schemas.openxmlformats.org/officeDocument/2006/relationships/theme" Target="../theme/theme15.xml"/><Relationship Id="rId3" Type="http://schemas.openxmlformats.org/officeDocument/2006/relationships/slideLayout" Target="../slideLayouts/slideLayout236.xml"/><Relationship Id="rId7" Type="http://schemas.openxmlformats.org/officeDocument/2006/relationships/slideLayout" Target="../slideLayouts/slideLayout240.xml"/><Relationship Id="rId12" Type="http://schemas.openxmlformats.org/officeDocument/2006/relationships/slideLayout" Target="../slideLayouts/slideLayout245.xml"/><Relationship Id="rId2" Type="http://schemas.openxmlformats.org/officeDocument/2006/relationships/slideLayout" Target="../slideLayouts/slideLayout235.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slideLayout" Target="../slideLayouts/slideLayout244.xml"/><Relationship Id="rId5" Type="http://schemas.openxmlformats.org/officeDocument/2006/relationships/slideLayout" Target="../slideLayouts/slideLayout238.xml"/><Relationship Id="rId10" Type="http://schemas.openxmlformats.org/officeDocument/2006/relationships/slideLayout" Target="../slideLayouts/slideLayout243.xml"/><Relationship Id="rId4" Type="http://schemas.openxmlformats.org/officeDocument/2006/relationships/slideLayout" Target="../slideLayouts/slideLayout237.xml"/><Relationship Id="rId9" Type="http://schemas.openxmlformats.org/officeDocument/2006/relationships/slideLayout" Target="../slideLayouts/slideLayout24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53.xml"/><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16.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6" Type="http://schemas.openxmlformats.org/officeDocument/2006/relationships/theme" Target="../theme/theme7.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8.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theme" Target="../theme/theme9.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107" charset="0"/>
                <a:ea typeface="+mn-ea"/>
                <a:cs typeface="+mn-cs"/>
              </a:defRPr>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107" charset="0"/>
                <a:ea typeface="+mn-ea"/>
                <a:cs typeface="+mn-cs"/>
              </a:defRPr>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96B44283-A275-41AB-AAF9-A4E66AE8B01E}" type="slidenum">
              <a:rPr lang="it-IT" altLang="it-IT">
                <a:solidFill>
                  <a:srgbClr val="000000"/>
                </a:solidFill>
                <a:ea typeface="ＭＳ Ｐゴシック" panose="020B0600070205080204" pitchFamily="34" charset="-128"/>
              </a:rPr>
              <a:pPr fontAlgn="base">
                <a:spcBef>
                  <a:spcPct val="0"/>
                </a:spcBef>
                <a:spcAft>
                  <a:spcPct val="0"/>
                </a:spcAft>
                <a:defRPr/>
              </a:pPr>
              <a:t>‹N›</a:t>
            </a:fld>
            <a:endParaRPr lang="it-IT" altLang="it-IT">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22427445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MS PGothic" pitchFamily="34" charset="-128"/>
        </a:defRPr>
      </a:lvl1pPr>
      <a:lvl2pPr algn="ctr" rtl="0" eaLnBrk="0" fontAlgn="base" hangingPunct="0">
        <a:spcBef>
          <a:spcPct val="0"/>
        </a:spcBef>
        <a:spcAft>
          <a:spcPct val="0"/>
        </a:spcAft>
        <a:defRPr sz="4400">
          <a:solidFill>
            <a:schemeClr val="tx2"/>
          </a:solidFill>
          <a:latin typeface="Arial" pitchFamily="-107" charset="0"/>
          <a:ea typeface="ＭＳ Ｐゴシック" pitchFamily="34" charset="-128"/>
          <a:cs typeface="MS PGothic" pitchFamily="34" charset="-128"/>
        </a:defRPr>
      </a:lvl2pPr>
      <a:lvl3pPr algn="ctr" rtl="0" eaLnBrk="0" fontAlgn="base" hangingPunct="0">
        <a:spcBef>
          <a:spcPct val="0"/>
        </a:spcBef>
        <a:spcAft>
          <a:spcPct val="0"/>
        </a:spcAft>
        <a:defRPr sz="4400">
          <a:solidFill>
            <a:schemeClr val="tx2"/>
          </a:solidFill>
          <a:latin typeface="Arial" pitchFamily="-107" charset="0"/>
          <a:ea typeface="ＭＳ Ｐゴシック" pitchFamily="34" charset="-128"/>
          <a:cs typeface="MS PGothic" pitchFamily="34" charset="-128"/>
        </a:defRPr>
      </a:lvl3pPr>
      <a:lvl4pPr algn="ctr" rtl="0" eaLnBrk="0" fontAlgn="base" hangingPunct="0">
        <a:spcBef>
          <a:spcPct val="0"/>
        </a:spcBef>
        <a:spcAft>
          <a:spcPct val="0"/>
        </a:spcAft>
        <a:defRPr sz="4400">
          <a:solidFill>
            <a:schemeClr val="tx2"/>
          </a:solidFill>
          <a:latin typeface="Arial" pitchFamily="-107" charset="0"/>
          <a:ea typeface="ＭＳ Ｐゴシック" pitchFamily="34" charset="-128"/>
          <a:cs typeface="MS PGothic" pitchFamily="34" charset="-128"/>
        </a:defRPr>
      </a:lvl4pPr>
      <a:lvl5pPr algn="ctr" rtl="0" eaLnBrk="0" fontAlgn="base" hangingPunct="0">
        <a:spcBef>
          <a:spcPct val="0"/>
        </a:spcBef>
        <a:spcAft>
          <a:spcPct val="0"/>
        </a:spcAft>
        <a:defRPr sz="4400">
          <a:solidFill>
            <a:schemeClr val="tx2"/>
          </a:solidFill>
          <a:latin typeface="Arial" pitchFamily="-107" charset="0"/>
          <a:ea typeface="ＭＳ Ｐゴシック" pitchFamily="34" charset="-128"/>
          <a:cs typeface="MS PGothic" pitchFamily="34" charset="-128"/>
        </a:defRPr>
      </a:lvl5pPr>
      <a:lvl6pPr marL="457200" algn="ctr" rtl="0" fontAlgn="base">
        <a:spcBef>
          <a:spcPct val="0"/>
        </a:spcBef>
        <a:spcAft>
          <a:spcPct val="0"/>
        </a:spcAft>
        <a:defRPr sz="4400">
          <a:solidFill>
            <a:schemeClr val="tx2"/>
          </a:solidFill>
          <a:latin typeface="Arial" pitchFamily="-107" charset="0"/>
        </a:defRPr>
      </a:lvl6pPr>
      <a:lvl7pPr marL="914400" algn="ctr" rtl="0" fontAlgn="base">
        <a:spcBef>
          <a:spcPct val="0"/>
        </a:spcBef>
        <a:spcAft>
          <a:spcPct val="0"/>
        </a:spcAft>
        <a:defRPr sz="4400">
          <a:solidFill>
            <a:schemeClr val="tx2"/>
          </a:solidFill>
          <a:latin typeface="Arial" pitchFamily="-107" charset="0"/>
        </a:defRPr>
      </a:lvl7pPr>
      <a:lvl8pPr marL="1371600" algn="ctr" rtl="0" fontAlgn="base">
        <a:spcBef>
          <a:spcPct val="0"/>
        </a:spcBef>
        <a:spcAft>
          <a:spcPct val="0"/>
        </a:spcAft>
        <a:defRPr sz="4400">
          <a:solidFill>
            <a:schemeClr val="tx2"/>
          </a:solidFill>
          <a:latin typeface="Arial" pitchFamily="-107" charset="0"/>
        </a:defRPr>
      </a:lvl8pPr>
      <a:lvl9pPr marL="1828800" algn="ctr" rtl="0" fontAlgn="base">
        <a:spcBef>
          <a:spcPct val="0"/>
        </a:spcBef>
        <a:spcAft>
          <a:spcPct val="0"/>
        </a:spcAft>
        <a:defRPr sz="4400">
          <a:solidFill>
            <a:schemeClr val="tx2"/>
          </a:solidFill>
          <a:latin typeface="Arial"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S PGothic"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6" charset="-128"/>
          <a:cs typeface="ＭＳ Ｐゴシック" pitchFamily="16"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6"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6"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7426D-515C-4276-8348-6314F2774050}" type="datetimeFigureOut">
              <a:rPr lang="it-IT" smtClean="0">
                <a:solidFill>
                  <a:prstClr val="black">
                    <a:tint val="75000"/>
                  </a:prstClr>
                </a:solidFill>
              </a:rPr>
              <a:pPr/>
              <a:t>21/06/2016</a:t>
            </a:fld>
            <a:endParaRPr lang="it-IT">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CE0FB-5F8C-44E9-8DF8-44BD8CC1A74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905998111"/>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
            <a:ext cx="8229600" cy="1088571"/>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42572"/>
            <a:ext cx="8229600" cy="4592561"/>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4"/>
          </p:nvPr>
        </p:nvSpPr>
        <p:spPr>
          <a:xfrm>
            <a:off x="7973786" y="6495143"/>
            <a:ext cx="713014" cy="362857"/>
          </a:xfrm>
          <a:prstGeom prst="rect">
            <a:avLst/>
          </a:prstGeom>
        </p:spPr>
        <p:txBody>
          <a:bodyPr anchor="ctr" anchorCtr="0"/>
          <a:lstStyle>
            <a:lvl1pPr algn="r">
              <a:defRPr sz="1000" b="0" i="0">
                <a:solidFill>
                  <a:schemeClr val="tx2"/>
                </a:solidFill>
                <a:latin typeface="Calibri" pitchFamily="34" charset="0"/>
                <a:cs typeface="Calibri" pitchFamily="34" charset="0"/>
              </a:defRPr>
            </a:lvl1pPr>
          </a:lstStyle>
          <a:p>
            <a:pPr defTabSz="457200"/>
            <a:fld id="{B7E011C6-2037-8A43-9D46-5D6B1A9344D8}" type="slidenum">
              <a:rPr lang="en-US" smtClean="0">
                <a:solidFill>
                  <a:srgbClr val="3D53A0"/>
                </a:solidFill>
                <a:ea typeface="ＭＳ Ｐゴシック" pitchFamily="-105" charset="-128"/>
              </a:rPr>
              <a:pPr defTabSz="457200"/>
              <a:t>‹N›</a:t>
            </a:fld>
            <a:endParaRPr lang="en-US" dirty="0">
              <a:solidFill>
                <a:srgbClr val="3D53A0"/>
              </a:solidFill>
              <a:ea typeface="ＭＳ Ｐゴシック" pitchFamily="-105" charset="-128"/>
            </a:endParaRPr>
          </a:p>
        </p:txBody>
      </p:sp>
    </p:spTree>
    <p:extLst>
      <p:ext uri="{BB962C8B-B14F-4D97-AF65-F5344CB8AC3E}">
        <p14:creationId xmlns:p14="http://schemas.microsoft.com/office/powerpoint/2010/main" val="1994318260"/>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Lst>
  <p:hf hdr="0" ftr="0" dt="0"/>
  <p:txStyles>
    <p:titleStyle>
      <a:lvl1pPr algn="l" defTabSz="457200" rtl="0" eaLnBrk="1" latinLnBrk="0" hangingPunct="1">
        <a:lnSpc>
          <a:spcPct val="100000"/>
        </a:lnSpc>
        <a:spcBef>
          <a:spcPct val="0"/>
        </a:spcBef>
        <a:buNone/>
        <a:defRPr sz="3200" b="0" i="0" kern="1200">
          <a:solidFill>
            <a:schemeClr val="bg1"/>
          </a:solidFill>
          <a:latin typeface="Calibri" pitchFamily="34" charset="0"/>
          <a:ea typeface="+mj-ea"/>
          <a:cs typeface="Calibri" pitchFamily="34" charset="0"/>
        </a:defRPr>
      </a:lvl1pPr>
    </p:titleStyle>
    <p:bodyStyle>
      <a:lvl1pPr marL="342900" indent="-342900" algn="l" defTabSz="457200" rtl="0" eaLnBrk="1" latinLnBrk="0" hangingPunct="1">
        <a:spcBef>
          <a:spcPct val="20000"/>
        </a:spcBef>
        <a:buClr>
          <a:schemeClr val="accent1"/>
        </a:buClr>
        <a:buFont typeface="Arial"/>
        <a:buChar char="•"/>
        <a:defRPr sz="2600" b="0" i="0" kern="1200">
          <a:solidFill>
            <a:schemeClr val="tx1"/>
          </a:solidFill>
          <a:latin typeface="Calibri" pitchFamily="34" charset="0"/>
          <a:ea typeface="+mn-ea"/>
          <a:cs typeface="Calibri" pitchFamily="34" charset="0"/>
        </a:defRPr>
      </a:lvl1pPr>
      <a:lvl2pPr marL="742950" indent="-285750" algn="l" defTabSz="457200" rtl="0" eaLnBrk="1" latinLnBrk="0" hangingPunct="1">
        <a:spcBef>
          <a:spcPct val="20000"/>
        </a:spcBef>
        <a:buClr>
          <a:schemeClr val="accent1"/>
        </a:buClr>
        <a:buFont typeface="Arial"/>
        <a:buChar char="–"/>
        <a:defRPr sz="2400" b="0" i="0" kern="1200">
          <a:solidFill>
            <a:schemeClr val="tx1"/>
          </a:solidFill>
          <a:latin typeface="Calibri" pitchFamily="34" charset="0"/>
          <a:ea typeface="+mn-ea"/>
          <a:cs typeface="Calibri" pitchFamily="34" charset="0"/>
        </a:defRPr>
      </a:lvl2pPr>
      <a:lvl3pPr marL="1143000" indent="-228600" algn="l" defTabSz="457200" rtl="0" eaLnBrk="1" latinLnBrk="0" hangingPunct="1">
        <a:spcBef>
          <a:spcPct val="20000"/>
        </a:spcBef>
        <a:buClr>
          <a:schemeClr val="accent1"/>
        </a:buClr>
        <a:buFont typeface="Arial"/>
        <a:buChar char="•"/>
        <a:defRPr sz="2000" b="0" i="0" kern="1200">
          <a:solidFill>
            <a:schemeClr val="tx1"/>
          </a:solidFill>
          <a:latin typeface="Calibri" pitchFamily="34" charset="0"/>
          <a:ea typeface="+mn-ea"/>
          <a:cs typeface="Calibri" pitchFamily="34" charset="0"/>
        </a:defRPr>
      </a:lvl3pPr>
      <a:lvl4pPr marL="1600200" indent="-228600" algn="l" defTabSz="457200" rtl="0" eaLnBrk="1" latinLnBrk="0" hangingPunct="1">
        <a:spcBef>
          <a:spcPct val="20000"/>
        </a:spcBef>
        <a:buClr>
          <a:schemeClr val="accent1"/>
        </a:buClr>
        <a:buFont typeface="Arial"/>
        <a:buChar char="–"/>
        <a:defRPr sz="1800" b="0" i="0" kern="1200">
          <a:solidFill>
            <a:schemeClr val="tx1"/>
          </a:solidFill>
          <a:latin typeface="Calibri" pitchFamily="34" charset="0"/>
          <a:ea typeface="+mn-ea"/>
          <a:cs typeface="Calibri" pitchFamily="34" charset="0"/>
        </a:defRPr>
      </a:lvl4pPr>
      <a:lvl5pPr marL="2057400" indent="-228600" algn="l" defTabSz="457200" rtl="0" eaLnBrk="1" latinLnBrk="0" hangingPunct="1">
        <a:spcBef>
          <a:spcPct val="20000"/>
        </a:spcBef>
        <a:buClr>
          <a:schemeClr val="accent1"/>
        </a:buClr>
        <a:buFont typeface="Arial"/>
        <a:buChar char="»"/>
        <a:defRPr sz="1600" b="0" i="0" kern="1200">
          <a:solidFill>
            <a:schemeClr val="tx1"/>
          </a:solidFill>
          <a:latin typeface="Calibri" pitchFamily="34" charset="0"/>
          <a:ea typeface="+mn-ea"/>
          <a:cs typeface="Calibri"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BB4130AF-5D21-4743-91FF-5356CE03FD5B}" type="datetimeFigureOut">
              <a:rPr lang="it-IT" b="1" smtClean="0">
                <a:solidFill>
                  <a:prstClr val="black">
                    <a:tint val="75000"/>
                  </a:prstClr>
                </a:solidFill>
                <a:latin typeface="Arial" charset="0"/>
              </a:rPr>
              <a:pPr fontAlgn="base">
                <a:spcBef>
                  <a:spcPct val="0"/>
                </a:spcBef>
                <a:spcAft>
                  <a:spcPct val="0"/>
                </a:spcAft>
              </a:pPr>
              <a:t>21/06/2016</a:t>
            </a:fld>
            <a:endParaRPr lang="it-IT" b="1">
              <a:solidFill>
                <a:prstClr val="black">
                  <a:tint val="75000"/>
                </a:prstClr>
              </a:solidFill>
              <a:latin typeface="Arial"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it-IT" b="1">
              <a:solidFill>
                <a:prstClr val="black">
                  <a:tint val="75000"/>
                </a:prstClr>
              </a:solidFill>
              <a:latin typeface="Arial" charset="0"/>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B7A0D985-8766-4323-B7DF-5CDF059C28ED}" type="slidenum">
              <a:rPr lang="it-IT" b="1" smtClean="0">
                <a:solidFill>
                  <a:prstClr val="black">
                    <a:tint val="75000"/>
                  </a:prstClr>
                </a:solidFill>
                <a:latin typeface="Arial" charset="0"/>
              </a:rPr>
              <a:pPr fontAlgn="base">
                <a:spcBef>
                  <a:spcPct val="0"/>
                </a:spcBef>
                <a:spcAft>
                  <a:spcPct val="0"/>
                </a:spcAft>
              </a:pPr>
              <a:t>‹N›</a:t>
            </a:fld>
            <a:endParaRPr lang="it-IT" b="1">
              <a:solidFill>
                <a:prstClr val="black">
                  <a:tint val="75000"/>
                </a:prstClr>
              </a:solidFill>
              <a:latin typeface="Arial" charset="0"/>
            </a:endParaRPr>
          </a:p>
        </p:txBody>
      </p:sp>
    </p:spTree>
    <p:extLst>
      <p:ext uri="{BB962C8B-B14F-4D97-AF65-F5344CB8AC3E}">
        <p14:creationId xmlns:p14="http://schemas.microsoft.com/office/powerpoint/2010/main" val="7160957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 id="2147484024" r:id="rId12"/>
    <p:sldLayoutId id="2147484025" r:id="rId13"/>
    <p:sldLayoutId id="2147484026" r:id="rId14"/>
    <p:sldLayoutId id="2147484027" r:id="rId15"/>
    <p:sldLayoutId id="2147484028" r:id="rId16"/>
    <p:sldLayoutId id="2147484029" r:id="rId17"/>
    <p:sldLayoutId id="2147484030" r:id="rId18"/>
    <p:sldLayoutId id="2147484031" r:id="rId19"/>
    <p:sldLayoutId id="2147484032" r:id="rId20"/>
    <p:sldLayoutId id="2147484033" r:id="rId21"/>
    <p:sldLayoutId id="2147484034" r:id="rId22"/>
    <p:sldLayoutId id="2147484035" r:id="rId23"/>
    <p:sldLayoutId id="2147484036" r:id="rId24"/>
    <p:sldLayoutId id="2147484037" r:id="rId25"/>
    <p:sldLayoutId id="2147484038" r:id="rId26"/>
    <p:sldLayoutId id="2147484039" r:id="rId27"/>
    <p:sldLayoutId id="2147484040" r:id="rId28"/>
    <p:sldLayoutId id="2147484041" r:id="rId29"/>
    <p:sldLayoutId id="2147484042" r:id="rId30"/>
    <p:sldLayoutId id="2147484043" r:id="rId31"/>
    <p:sldLayoutId id="2147484044" r:id="rId32"/>
    <p:sldLayoutId id="2147484045" r:id="rId33"/>
    <p:sldLayoutId id="2147484046" r:id="rId34"/>
    <p:sldLayoutId id="2147484047" r:id="rId35"/>
    <p:sldLayoutId id="2147484048" r:id="rId36"/>
    <p:sldLayoutId id="2147484049" r:id="rId37"/>
    <p:sldLayoutId id="2147484050" r:id="rId38"/>
    <p:sldLayoutId id="2147484051" r:id="rId39"/>
    <p:sldLayoutId id="2147484052" r:id="rId40"/>
    <p:sldLayoutId id="2147484053" r:id="rId41"/>
    <p:sldLayoutId id="2147484054" r:id="rId42"/>
    <p:sldLayoutId id="2147484055" r:id="rId43"/>
    <p:sldLayoutId id="2147484056" r:id="rId44"/>
    <p:sldLayoutId id="2147484057" r:id="rId45"/>
    <p:sldLayoutId id="2147484058" r:id="rId46"/>
    <p:sldLayoutId id="2147484059" r:id="rId47"/>
    <p:sldLayoutId id="2147484060" r:id="rId48"/>
    <p:sldLayoutId id="2147484061" r:id="rId49"/>
    <p:sldLayoutId id="2147484062" r:id="rId50"/>
    <p:sldLayoutId id="2147484063" r:id="rId51"/>
    <p:sldLayoutId id="2147484064" r:id="rId52"/>
    <p:sldLayoutId id="2147484065" r:id="rId53"/>
    <p:sldLayoutId id="2147484066" r:id="rId54"/>
    <p:sldLayoutId id="2147484067" r:id="rId55"/>
    <p:sldLayoutId id="2147484068" r:id="rId56"/>
    <p:sldLayoutId id="2147484069" r:id="rId57"/>
    <p:sldLayoutId id="2147484070" r:id="rId58"/>
    <p:sldLayoutId id="2147484071" r:id="rId59"/>
    <p:sldLayoutId id="2147484072" r:id="rId60"/>
    <p:sldLayoutId id="2147484073" r:id="rId61"/>
    <p:sldLayoutId id="2147484074" r:id="rId62"/>
    <p:sldLayoutId id="2147484075" r:id="rId63"/>
    <p:sldLayoutId id="2147484076" r:id="rId64"/>
    <p:sldLayoutId id="2147484077" r:id="rId65"/>
    <p:sldLayoutId id="2147484078" r:id="rId66"/>
    <p:sldLayoutId id="2147484079" r:id="rId67"/>
    <p:sldLayoutId id="2147484080" r:id="rId68"/>
    <p:sldLayoutId id="2147484081" r:id="rId69"/>
    <p:sldLayoutId id="2147484082" r:id="rId70"/>
    <p:sldLayoutId id="2147484083" r:id="rId71"/>
    <p:sldLayoutId id="2147484084" r:id="rId72"/>
    <p:sldLayoutId id="2147484085" r:id="rId73"/>
    <p:sldLayoutId id="2147484086" r:id="rId74"/>
    <p:sldLayoutId id="2147484087" r:id="rId75"/>
    <p:sldLayoutId id="2147484088" r:id="rId76"/>
    <p:sldLayoutId id="2147484089" r:id="rId77"/>
    <p:sldLayoutId id="2147484090" r:id="rId78"/>
    <p:sldLayoutId id="2147484091" r:id="rId79"/>
    <p:sldLayoutId id="2147484092" r:id="rId80"/>
    <p:sldLayoutId id="2147484093" r:id="rId81"/>
    <p:sldLayoutId id="2147484094" r:id="rId82"/>
    <p:sldLayoutId id="2147484095" r:id="rId83"/>
    <p:sldLayoutId id="2147484096" r:id="rId84"/>
    <p:sldLayoutId id="2147484097" r:id="rId85"/>
    <p:sldLayoutId id="2147484098" r:id="rId86"/>
    <p:sldLayoutId id="2147484099" r:id="rId87"/>
    <p:sldLayoutId id="2147484100" r:id="rId88"/>
    <p:sldLayoutId id="2147484101" r:id="rId89"/>
    <p:sldLayoutId id="2147484102" r:id="rId90"/>
    <p:sldLayoutId id="2147484103" r:id="rId91"/>
    <p:sldLayoutId id="2147484104" r:id="rId92"/>
    <p:sldLayoutId id="2147484105" r:id="rId93"/>
    <p:sldLayoutId id="2147484106" r:id="rId94"/>
    <p:sldLayoutId id="2147484107" r:id="rId95"/>
    <p:sldLayoutId id="2147484108" r:id="rId96"/>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4CEFF0-814A-441F-AA82-29862B0C2288}" type="datetimeFigureOut">
              <a:rPr lang="it-IT" smtClean="0">
                <a:solidFill>
                  <a:prstClr val="black">
                    <a:tint val="75000"/>
                  </a:prstClr>
                </a:solidFill>
              </a:rPr>
              <a:pPr/>
              <a:t>21/06/2016</a:t>
            </a:fld>
            <a:endParaRPr lang="it-IT">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36659-AE95-4B31-8831-23B56BA5F715}"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062103677"/>
      </p:ext>
    </p:extLst>
  </p:cSld>
  <p:clrMap bg1="lt1" tx1="dk1" bg2="lt2" tx2="dk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 id="2147484115" r:id="rId6"/>
    <p:sldLayoutId id="2147484116" r:id="rId7"/>
    <p:sldLayoutId id="2147484117" r:id="rId8"/>
    <p:sldLayoutId id="2147484118" r:id="rId9"/>
    <p:sldLayoutId id="2147484119" r:id="rId10"/>
    <p:sldLayoutId id="21474841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Platshållare för rubrik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it-IT" smtClean="0"/>
              <a:t>Klicka här för att ändra format</a:t>
            </a:r>
          </a:p>
        </p:txBody>
      </p:sp>
      <p:sp>
        <p:nvSpPr>
          <p:cNvPr id="6147" name="Platshållare för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it-IT" smtClean="0"/>
              <a:t>Klicka här för att ändra format på bakgrundstexten</a:t>
            </a:r>
          </a:p>
          <a:p>
            <a:pPr lvl="1"/>
            <a:r>
              <a:rPr lang="sv-SE" altLang="it-IT" smtClean="0"/>
              <a:t>Nivå två</a:t>
            </a:r>
          </a:p>
          <a:p>
            <a:pPr lvl="2"/>
            <a:r>
              <a:rPr lang="sv-SE" altLang="it-IT" smtClean="0"/>
              <a:t>Nivå tre</a:t>
            </a:r>
          </a:p>
          <a:p>
            <a:pPr lvl="3"/>
            <a:r>
              <a:rPr lang="sv-SE" altLang="it-IT" smtClean="0"/>
              <a:t>Nivå fyra</a:t>
            </a:r>
          </a:p>
          <a:p>
            <a:pPr lvl="4"/>
            <a:r>
              <a:rPr lang="sv-SE" altLang="it-IT" smtClean="0"/>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fontAlgn="base">
              <a:spcBef>
                <a:spcPct val="0"/>
              </a:spcBef>
              <a:spcAft>
                <a:spcPct val="0"/>
              </a:spcAft>
              <a:defRPr/>
            </a:pPr>
            <a:fld id="{BE587C49-7C10-44A0-9027-4F1B8815CC66}" type="datetime1">
              <a:rPr lang="sv-SE">
                <a:ea typeface="ＭＳ Ｐゴシック" panose="020B0600070205080204" pitchFamily="34" charset="-128"/>
              </a:rPr>
              <a:pPr fontAlgn="base">
                <a:spcBef>
                  <a:spcPct val="0"/>
                </a:spcBef>
                <a:spcAft>
                  <a:spcPct val="0"/>
                </a:spcAft>
                <a:defRPr/>
              </a:pPr>
              <a:t>2016-06-21</a:t>
            </a:fld>
            <a:endParaRPr lang="sv-SE">
              <a:ea typeface="ＭＳ Ｐゴシック" panose="020B0600070205080204" pitchFamily="34" charset="-128"/>
            </a:endParaRPr>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fontAlgn="base">
              <a:spcBef>
                <a:spcPct val="0"/>
              </a:spcBef>
              <a:spcAft>
                <a:spcPct val="0"/>
              </a:spcAft>
              <a:defRPr/>
            </a:pPr>
            <a:r>
              <a:rPr lang="sk-SK">
                <a:ea typeface="ＭＳ Ｐゴシック" panose="020B0600070205080204" pitchFamily="34" charset="-128"/>
              </a:rPr>
              <a:t>Padua TN JB Nov 12, 2013</a:t>
            </a:r>
            <a:endParaRPr lang="sv-SE">
              <a:ea typeface="ＭＳ Ｐゴシック" panose="020B0600070205080204" pitchFamily="34" charset="-128"/>
            </a:endParaRPr>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fontAlgn="base">
              <a:spcBef>
                <a:spcPct val="0"/>
              </a:spcBef>
              <a:spcAft>
                <a:spcPct val="0"/>
              </a:spcAft>
              <a:defRPr/>
            </a:pPr>
            <a:fld id="{6FA65684-6504-4D2C-87B6-8279111F668D}" type="slidenum">
              <a:rPr lang="sv-SE" altLang="it-IT">
                <a:ea typeface="ＭＳ Ｐゴシック" panose="020B0600070205080204" pitchFamily="34" charset="-128"/>
              </a:rPr>
              <a:pPr fontAlgn="base">
                <a:spcBef>
                  <a:spcPct val="0"/>
                </a:spcBef>
                <a:spcAft>
                  <a:spcPct val="0"/>
                </a:spcAft>
                <a:defRPr/>
              </a:pPr>
              <a:t>‹N›</a:t>
            </a:fld>
            <a:endParaRPr lang="sv-SE" altLang="it-IT">
              <a:ea typeface="ＭＳ Ｐゴシック" panose="020B0600070205080204" pitchFamily="34" charset="-128"/>
            </a:endParaRPr>
          </a:p>
        </p:txBody>
      </p:sp>
    </p:spTree>
    <p:extLst>
      <p:ext uri="{BB962C8B-B14F-4D97-AF65-F5344CB8AC3E}">
        <p14:creationId xmlns:p14="http://schemas.microsoft.com/office/powerpoint/2010/main" val="3629662062"/>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Lst>
  <p:hf hdr="0" dt="0"/>
  <p:txStyles>
    <p:titleStyle>
      <a:lvl1pPr algn="ctr"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rtl="0" fontAlgn="base">
        <a:spcBef>
          <a:spcPct val="0"/>
        </a:spcBef>
        <a:spcAft>
          <a:spcPct val="0"/>
        </a:spcAft>
        <a:defRPr sz="4400">
          <a:solidFill>
            <a:schemeClr val="tx1"/>
          </a:solidFill>
          <a:latin typeface="Calibri" pitchFamily="34" charset="0"/>
          <a:ea typeface="ＭＳ Ｐゴシック" pitchFamily="34"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7" charset="0"/>
                <a:ea typeface="+mn-ea"/>
                <a:cs typeface="+mn-cs"/>
              </a:defRPr>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7" charset="0"/>
                <a:ea typeface="+mn-ea"/>
                <a:cs typeface="+mn-cs"/>
              </a:defRPr>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E09FB72-6C09-40C4-A8E8-30152311F849}" type="slidenum">
              <a:rPr lang="it-IT">
                <a:solidFill>
                  <a:srgbClr val="000000"/>
                </a:solidFill>
                <a:ea typeface="ＭＳ Ｐゴシック" pitchFamily="-105" charset="-128"/>
              </a:rPr>
              <a:pPr fontAlgn="base">
                <a:spcBef>
                  <a:spcPct val="0"/>
                </a:spcBef>
                <a:spcAft>
                  <a:spcPct val="0"/>
                </a:spcAft>
              </a:pPr>
              <a:t>‹N›</a:t>
            </a:fld>
            <a:endParaRPr lang="it-IT">
              <a:solidFill>
                <a:srgbClr val="000000"/>
              </a:solidFill>
              <a:ea typeface="ＭＳ Ｐゴシック" pitchFamily="-105" charset="-128"/>
            </a:endParaRPr>
          </a:p>
        </p:txBody>
      </p:sp>
    </p:spTree>
    <p:extLst>
      <p:ext uri="{BB962C8B-B14F-4D97-AF65-F5344CB8AC3E}">
        <p14:creationId xmlns:p14="http://schemas.microsoft.com/office/powerpoint/2010/main" val="1100357841"/>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 id="2147484138" r:id="rId12"/>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ＭＳ Ｐゴシック" pitchFamily="-105" charset="-128"/>
        </a:defRPr>
      </a:lvl1pPr>
      <a:lvl2pPr algn="ctr" rtl="0" eaLnBrk="0" fontAlgn="base" hangingPunct="0">
        <a:spcBef>
          <a:spcPct val="0"/>
        </a:spcBef>
        <a:spcAft>
          <a:spcPct val="0"/>
        </a:spcAft>
        <a:defRPr sz="4400">
          <a:solidFill>
            <a:schemeClr val="tx2"/>
          </a:solidFill>
          <a:latin typeface="Arial" pitchFamily="-107" charset="0"/>
          <a:ea typeface="ＭＳ Ｐゴシック" pitchFamily="34"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pitchFamily="-107" charset="0"/>
          <a:ea typeface="ＭＳ Ｐゴシック" pitchFamily="34"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pitchFamily="-107" charset="0"/>
          <a:ea typeface="ＭＳ Ｐゴシック" pitchFamily="34"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pitchFamily="-107" charset="0"/>
          <a:ea typeface="ＭＳ Ｐゴシック" pitchFamily="34" charset="-128"/>
          <a:cs typeface="ＭＳ Ｐゴシック" pitchFamily="-105" charset="-128"/>
        </a:defRPr>
      </a:lvl5pPr>
      <a:lvl6pPr marL="457200" algn="ctr" rtl="0" fontAlgn="base">
        <a:spcBef>
          <a:spcPct val="0"/>
        </a:spcBef>
        <a:spcAft>
          <a:spcPct val="0"/>
        </a:spcAft>
        <a:defRPr sz="4400">
          <a:solidFill>
            <a:schemeClr val="tx2"/>
          </a:solidFill>
          <a:latin typeface="Arial" pitchFamily="-107" charset="0"/>
        </a:defRPr>
      </a:lvl6pPr>
      <a:lvl7pPr marL="914400" algn="ctr" rtl="0" fontAlgn="base">
        <a:spcBef>
          <a:spcPct val="0"/>
        </a:spcBef>
        <a:spcAft>
          <a:spcPct val="0"/>
        </a:spcAft>
        <a:defRPr sz="4400">
          <a:solidFill>
            <a:schemeClr val="tx2"/>
          </a:solidFill>
          <a:latin typeface="Arial" pitchFamily="-107" charset="0"/>
        </a:defRPr>
      </a:lvl7pPr>
      <a:lvl8pPr marL="1371600" algn="ctr" rtl="0" fontAlgn="base">
        <a:spcBef>
          <a:spcPct val="0"/>
        </a:spcBef>
        <a:spcAft>
          <a:spcPct val="0"/>
        </a:spcAft>
        <a:defRPr sz="4400">
          <a:solidFill>
            <a:schemeClr val="tx2"/>
          </a:solidFill>
          <a:latin typeface="Arial" pitchFamily="-107" charset="0"/>
        </a:defRPr>
      </a:lvl8pPr>
      <a:lvl9pPr marL="1828800" algn="ctr" rtl="0" fontAlgn="base">
        <a:spcBef>
          <a:spcPct val="0"/>
        </a:spcBef>
        <a:spcAft>
          <a:spcPct val="0"/>
        </a:spcAft>
        <a:defRPr sz="4400">
          <a:solidFill>
            <a:schemeClr val="tx2"/>
          </a:solidFill>
          <a:latin typeface="Arial"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cs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cs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4CEFF0-814A-441F-AA82-29862B0C2288}" type="datetimeFigureOut">
              <a:rPr lang="it-IT" smtClean="0">
                <a:solidFill>
                  <a:prstClr val="black">
                    <a:tint val="75000"/>
                  </a:prstClr>
                </a:solidFill>
              </a:rPr>
              <a:pPr/>
              <a:t>21/06/2016</a:t>
            </a:fld>
            <a:endParaRPr lang="it-IT">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36659-AE95-4B31-8831-23B56BA5F715}"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209994279"/>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3"/>
          <p:cNvSpPr>
            <a:spLocks noChangeShapeType="1"/>
          </p:cNvSpPr>
          <p:nvPr/>
        </p:nvSpPr>
        <p:spPr bwMode="auto">
          <a:xfrm>
            <a:off x="7" y="6237288"/>
            <a:ext cx="9144000" cy="0"/>
          </a:xfrm>
          <a:prstGeom prst="line">
            <a:avLst/>
          </a:prstGeom>
          <a:noFill/>
          <a:ln w="9525">
            <a:solidFill>
              <a:srgbClr val="DD137B"/>
            </a:solidFill>
            <a:round/>
            <a:headEnd/>
            <a:tailEnd/>
          </a:ln>
          <a:extLst>
            <a:ext uri="{909E8E84-426E-40DD-AFC4-6F175D3DCCD1}">
              <a14:hiddenFill xmlns:a14="http://schemas.microsoft.com/office/drawing/2010/main">
                <a:noFill/>
              </a14:hiddenFill>
            </a:ext>
          </a:extLst>
        </p:spPr>
        <p:txBody>
          <a:bodyPr lIns="91320" tIns="45660" rIns="91320" bIns="45660"/>
          <a:lstStyle/>
          <a:p>
            <a:pPr defTabSz="845623" fontAlgn="base">
              <a:spcBef>
                <a:spcPct val="0"/>
              </a:spcBef>
              <a:spcAft>
                <a:spcPct val="0"/>
              </a:spcAft>
            </a:pPr>
            <a:endParaRPr lang="de-DE" sz="1300" i="1" dirty="0" smtClean="0">
              <a:solidFill>
                <a:srgbClr val="000000"/>
              </a:solidFill>
              <a:ea typeface="ヒラギノ角ゴ Pro W3"/>
            </a:endParaRPr>
          </a:p>
        </p:txBody>
      </p:sp>
      <p:sp>
        <p:nvSpPr>
          <p:cNvPr id="4099" name="Text Box 4"/>
          <p:cNvSpPr txBox="1">
            <a:spLocks noChangeArrowheads="1"/>
          </p:cNvSpPr>
          <p:nvPr/>
        </p:nvSpPr>
        <p:spPr bwMode="auto">
          <a:xfrm>
            <a:off x="2319339" y="1504951"/>
            <a:ext cx="3692525" cy="373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0" tIns="45660" rIns="91320" bIns="45660">
            <a:spAutoFit/>
          </a:bodyPr>
          <a:lstStyle>
            <a:lvl1pPr eaLnBrk="0" hangingPunct="0">
              <a:defRPr sz="1300" i="1">
                <a:solidFill>
                  <a:schemeClr val="tx1"/>
                </a:solidFill>
                <a:latin typeface="Arial" pitchFamily="34" charset="0"/>
                <a:ea typeface="ヒラギノ角ゴ Pro W3"/>
                <a:cs typeface="ヒラギノ角ゴ Pro W3"/>
              </a:defRPr>
            </a:lvl1pPr>
            <a:lvl2pPr marL="742950" indent="-285750" eaLnBrk="0" hangingPunct="0">
              <a:defRPr sz="1300" i="1">
                <a:solidFill>
                  <a:schemeClr val="tx1"/>
                </a:solidFill>
                <a:latin typeface="Arial" pitchFamily="34" charset="0"/>
                <a:ea typeface="ヒラギノ角ゴ Pro W3"/>
                <a:cs typeface="ヒラギノ角ゴ Pro W3"/>
              </a:defRPr>
            </a:lvl2pPr>
            <a:lvl3pPr marL="1143000" indent="-228600" eaLnBrk="0" hangingPunct="0">
              <a:defRPr sz="1300" i="1">
                <a:solidFill>
                  <a:schemeClr val="tx1"/>
                </a:solidFill>
                <a:latin typeface="Arial" pitchFamily="34" charset="0"/>
                <a:ea typeface="ヒラギノ角ゴ Pro W3"/>
                <a:cs typeface="ヒラギノ角ゴ Pro W3"/>
              </a:defRPr>
            </a:lvl3pPr>
            <a:lvl4pPr marL="1600200" indent="-228600" eaLnBrk="0" hangingPunct="0">
              <a:defRPr sz="1300" i="1">
                <a:solidFill>
                  <a:schemeClr val="tx1"/>
                </a:solidFill>
                <a:latin typeface="Arial" pitchFamily="34" charset="0"/>
                <a:ea typeface="ヒラギノ角ゴ Pro W3"/>
                <a:cs typeface="ヒラギノ角ゴ Pro W3"/>
              </a:defRPr>
            </a:lvl4pPr>
            <a:lvl5pPr marL="2057400" indent="-228600" eaLnBrk="0" hangingPunct="0">
              <a:defRPr sz="1300" i="1">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1300" i="1">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1300" i="1">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1300" i="1">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1300" i="1">
                <a:solidFill>
                  <a:schemeClr val="tx1"/>
                </a:solidFill>
                <a:latin typeface="Arial" pitchFamily="34" charset="0"/>
                <a:ea typeface="ヒラギノ角ゴ Pro W3"/>
                <a:cs typeface="ヒラギノ角ゴ Pro W3"/>
              </a:defRPr>
            </a:lvl9pPr>
          </a:lstStyle>
          <a:p>
            <a:pPr defTabSz="845623" eaLnBrk="1" fontAlgn="base" hangingPunct="1">
              <a:spcBef>
                <a:spcPct val="0"/>
              </a:spcBef>
              <a:spcAft>
                <a:spcPct val="0"/>
              </a:spcAft>
            </a:pPr>
            <a:endParaRPr lang="de-DE" sz="1800" i="0" dirty="0" smtClean="0">
              <a:solidFill>
                <a:srgbClr val="000000"/>
              </a:solidFill>
            </a:endParaRPr>
          </a:p>
        </p:txBody>
      </p:sp>
      <p:sp>
        <p:nvSpPr>
          <p:cNvPr id="4100" name="Rectangle 5"/>
          <p:cNvSpPr>
            <a:spLocks noGrp="1" noChangeArrowheads="1"/>
          </p:cNvSpPr>
          <p:nvPr>
            <p:ph type="title"/>
          </p:nvPr>
        </p:nvSpPr>
        <p:spPr bwMode="auto">
          <a:xfrm>
            <a:off x="1219201" y="342949"/>
            <a:ext cx="7456488" cy="107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0" tIns="45660" rIns="91320" bIns="45660" numCol="1" anchor="ctr" anchorCtr="0" compatLnSpc="1">
            <a:prstTxWarp prst="textNoShape">
              <a:avLst/>
            </a:prstTxWarp>
          </a:bodyPr>
          <a:lstStyle/>
          <a:p>
            <a:pPr lvl="0"/>
            <a:r>
              <a:rPr lang="de-DE" dirty="0" smtClean="0"/>
              <a:t>Titelmasterformat durch Klicken bearbeiten</a:t>
            </a:r>
          </a:p>
        </p:txBody>
      </p:sp>
      <p:sp>
        <p:nvSpPr>
          <p:cNvPr id="4101" name="Rectangle 6"/>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0" tIns="45660" rIns="91320" bIns="4566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pic>
        <p:nvPicPr>
          <p:cNvPr id="7" name="Picture 2"/>
          <p:cNvPicPr>
            <a:picLocks noChangeAspect="1" noChangeArrowheads="1"/>
          </p:cNvPicPr>
          <p:nvPr/>
        </p:nvPicPr>
        <p:blipFill>
          <a:blip r:embed="rId6" cstate="print"/>
          <a:srcRect/>
          <a:stretch>
            <a:fillRect/>
          </a:stretch>
        </p:blipFill>
        <p:spPr bwMode="auto">
          <a:xfrm>
            <a:off x="107503" y="116635"/>
            <a:ext cx="1420813" cy="1063625"/>
          </a:xfrm>
          <a:prstGeom prst="rect">
            <a:avLst/>
          </a:prstGeom>
          <a:noFill/>
          <a:ln w="9525">
            <a:noFill/>
            <a:miter lim="800000"/>
            <a:headEnd/>
            <a:tailEnd/>
          </a:ln>
        </p:spPr>
      </p:pic>
      <p:sp>
        <p:nvSpPr>
          <p:cNvPr id="2" name="Fußzeilenplatzhalter 1"/>
          <p:cNvSpPr>
            <a:spLocks noGrp="1"/>
          </p:cNvSpPr>
          <p:nvPr>
            <p:ph type="ftr" sz="quarter" idx="3"/>
          </p:nvPr>
        </p:nvSpPr>
        <p:spPr>
          <a:xfrm>
            <a:off x="522316" y="6356050"/>
            <a:ext cx="7903416" cy="365881"/>
          </a:xfrm>
          <a:prstGeom prst="rect">
            <a:avLst/>
          </a:prstGeom>
        </p:spPr>
        <p:txBody>
          <a:bodyPr vert="horz" lIns="84570" tIns="42287" rIns="84570" bIns="42287" rtlCol="0" anchor="ctr"/>
          <a:lstStyle>
            <a:lvl1pPr algn="ctr">
              <a:defRPr sz="1100" b="1">
                <a:solidFill>
                  <a:schemeClr val="tx1">
                    <a:tint val="75000"/>
                  </a:schemeClr>
                </a:solidFill>
              </a:defRPr>
            </a:lvl1pPr>
          </a:lstStyle>
          <a:p>
            <a:pPr fontAlgn="base">
              <a:spcBef>
                <a:spcPct val="0"/>
              </a:spcBef>
              <a:spcAft>
                <a:spcPct val="0"/>
              </a:spcAft>
            </a:pPr>
            <a:endParaRPr lang="en-US">
              <a:solidFill>
                <a:srgbClr val="000000">
                  <a:tint val="75000"/>
                </a:srgbClr>
              </a:solidFill>
            </a:endParaRPr>
          </a:p>
        </p:txBody>
      </p:sp>
      <p:sp>
        <p:nvSpPr>
          <p:cNvPr id="3" name="Textfeld 2"/>
          <p:cNvSpPr txBox="1"/>
          <p:nvPr/>
        </p:nvSpPr>
        <p:spPr>
          <a:xfrm>
            <a:off x="2563490" y="79143"/>
            <a:ext cx="4017025" cy="423954"/>
          </a:xfrm>
          <a:prstGeom prst="rect">
            <a:avLst/>
          </a:prstGeom>
          <a:noFill/>
        </p:spPr>
        <p:txBody>
          <a:bodyPr wrap="square" lIns="84570" tIns="42287" rIns="84570" bIns="42287" rtlCol="0">
            <a:spAutoFit/>
          </a:bodyPr>
          <a:lstStyle/>
          <a:p>
            <a:pPr fontAlgn="base">
              <a:spcBef>
                <a:spcPct val="0"/>
              </a:spcBef>
              <a:spcAft>
                <a:spcPct val="0"/>
              </a:spcAft>
            </a:pPr>
            <a:r>
              <a:rPr lang="en-US" sz="1100" dirty="0" smtClean="0">
                <a:solidFill>
                  <a:srgbClr val="FFFFFF">
                    <a:lumMod val="50000"/>
                  </a:srgbClr>
                </a:solidFill>
              </a:rPr>
              <a:t>San Antonio Breast Cancer Symposium, December 9-13, 2014</a:t>
            </a:r>
            <a:endParaRPr lang="en-US" sz="1100" dirty="0">
              <a:solidFill>
                <a:srgbClr val="FFFFFF">
                  <a:lumMod val="50000"/>
                </a:srgbClr>
              </a:solidFill>
            </a:endParaRPr>
          </a:p>
        </p:txBody>
      </p:sp>
      <p:pic>
        <p:nvPicPr>
          <p:cNvPr id="3110" name="Picture 3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44039" y="6347592"/>
            <a:ext cx="809880" cy="439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 y="6298629"/>
            <a:ext cx="1235366" cy="51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5439030"/>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Lst>
  <p:timing>
    <p:tnLst>
      <p:par>
        <p:cTn id="1" dur="indefinite" restart="never" nodeType="tmRoot"/>
      </p:par>
    </p:tnLst>
  </p:timing>
  <p:txStyles>
    <p:titleStyle>
      <a:lvl1pPr algn="ctr" rtl="0" eaLnBrk="0" fontAlgn="base" hangingPunct="0">
        <a:spcBef>
          <a:spcPct val="0"/>
        </a:spcBef>
        <a:spcAft>
          <a:spcPct val="0"/>
        </a:spcAft>
        <a:defRPr sz="3200" b="1">
          <a:solidFill>
            <a:srgbClr val="DD137B"/>
          </a:solidFill>
          <a:latin typeface="+mn-lt"/>
          <a:ea typeface="+mj-ea"/>
          <a:cs typeface="+mj-cs"/>
        </a:defRPr>
      </a:lvl1pPr>
      <a:lvl2pPr algn="ctr" rtl="0" eaLnBrk="0" fontAlgn="base" hangingPunct="0">
        <a:spcBef>
          <a:spcPct val="0"/>
        </a:spcBef>
        <a:spcAft>
          <a:spcPct val="0"/>
        </a:spcAft>
        <a:defRPr sz="3200" b="1">
          <a:solidFill>
            <a:srgbClr val="DD137B"/>
          </a:solidFill>
          <a:latin typeface="Arial Unicode MS" pitchFamily="34" charset="-128"/>
        </a:defRPr>
      </a:lvl2pPr>
      <a:lvl3pPr algn="ctr" rtl="0" eaLnBrk="0" fontAlgn="base" hangingPunct="0">
        <a:spcBef>
          <a:spcPct val="0"/>
        </a:spcBef>
        <a:spcAft>
          <a:spcPct val="0"/>
        </a:spcAft>
        <a:defRPr sz="3200" b="1">
          <a:solidFill>
            <a:srgbClr val="DD137B"/>
          </a:solidFill>
          <a:latin typeface="Arial Unicode MS" pitchFamily="34" charset="-128"/>
        </a:defRPr>
      </a:lvl3pPr>
      <a:lvl4pPr algn="ctr" rtl="0" eaLnBrk="0" fontAlgn="base" hangingPunct="0">
        <a:spcBef>
          <a:spcPct val="0"/>
        </a:spcBef>
        <a:spcAft>
          <a:spcPct val="0"/>
        </a:spcAft>
        <a:defRPr sz="3200" b="1">
          <a:solidFill>
            <a:srgbClr val="DD137B"/>
          </a:solidFill>
          <a:latin typeface="Arial Unicode MS" pitchFamily="34" charset="-128"/>
        </a:defRPr>
      </a:lvl4pPr>
      <a:lvl5pPr algn="ctr" rtl="0" eaLnBrk="0" fontAlgn="base" hangingPunct="0">
        <a:spcBef>
          <a:spcPct val="0"/>
        </a:spcBef>
        <a:spcAft>
          <a:spcPct val="0"/>
        </a:spcAft>
        <a:defRPr sz="3200" b="1">
          <a:solidFill>
            <a:srgbClr val="DD137B"/>
          </a:solidFill>
          <a:latin typeface="Arial Unicode MS" pitchFamily="34" charset="-128"/>
        </a:defRPr>
      </a:lvl5pPr>
      <a:lvl6pPr marL="456594" algn="ctr" rtl="0" fontAlgn="base">
        <a:spcBef>
          <a:spcPct val="0"/>
        </a:spcBef>
        <a:spcAft>
          <a:spcPct val="0"/>
        </a:spcAft>
        <a:defRPr sz="3200" b="1">
          <a:solidFill>
            <a:srgbClr val="DD137B"/>
          </a:solidFill>
          <a:latin typeface="Arial Unicode MS" pitchFamily="34" charset="-128"/>
        </a:defRPr>
      </a:lvl6pPr>
      <a:lvl7pPr marL="913189" algn="ctr" rtl="0" fontAlgn="base">
        <a:spcBef>
          <a:spcPct val="0"/>
        </a:spcBef>
        <a:spcAft>
          <a:spcPct val="0"/>
        </a:spcAft>
        <a:defRPr sz="3200" b="1">
          <a:solidFill>
            <a:srgbClr val="DD137B"/>
          </a:solidFill>
          <a:latin typeface="Arial Unicode MS" pitchFamily="34" charset="-128"/>
        </a:defRPr>
      </a:lvl7pPr>
      <a:lvl8pPr marL="1369782" algn="ctr" rtl="0" fontAlgn="base">
        <a:spcBef>
          <a:spcPct val="0"/>
        </a:spcBef>
        <a:spcAft>
          <a:spcPct val="0"/>
        </a:spcAft>
        <a:defRPr sz="3200" b="1">
          <a:solidFill>
            <a:srgbClr val="DD137B"/>
          </a:solidFill>
          <a:latin typeface="Arial Unicode MS" pitchFamily="34" charset="-128"/>
        </a:defRPr>
      </a:lvl8pPr>
      <a:lvl9pPr marL="1826374" algn="ctr" rtl="0" fontAlgn="base">
        <a:spcBef>
          <a:spcPct val="0"/>
        </a:spcBef>
        <a:spcAft>
          <a:spcPct val="0"/>
        </a:spcAft>
        <a:defRPr sz="3200" b="1">
          <a:solidFill>
            <a:srgbClr val="DD137B"/>
          </a:solidFill>
          <a:latin typeface="Arial Unicode MS" pitchFamily="34" charset="-128"/>
        </a:defRPr>
      </a:lvl9pPr>
    </p:titleStyle>
    <p:bodyStyle>
      <a:lvl1pPr marL="342443" indent="-342443" algn="l" rtl="0" eaLnBrk="0" fontAlgn="base" hangingPunct="0">
        <a:spcBef>
          <a:spcPct val="20000"/>
        </a:spcBef>
        <a:spcAft>
          <a:spcPct val="0"/>
        </a:spcAft>
        <a:buSzPct val="70000"/>
        <a:buFont typeface="Wingdings" pitchFamily="2" charset="2"/>
        <a:buChar char="Ø"/>
        <a:defRPr sz="3200" b="1">
          <a:solidFill>
            <a:schemeClr val="tx1"/>
          </a:solidFill>
          <a:latin typeface="+mn-lt"/>
          <a:ea typeface="+mn-ea"/>
          <a:cs typeface="+mn-cs"/>
        </a:defRPr>
      </a:lvl1pPr>
      <a:lvl2pPr marL="741965" indent="-285371" algn="l" rtl="0" eaLnBrk="0" fontAlgn="base" hangingPunct="0">
        <a:spcBef>
          <a:spcPct val="20000"/>
        </a:spcBef>
        <a:spcAft>
          <a:spcPct val="0"/>
        </a:spcAft>
        <a:buSzPct val="70000"/>
        <a:buFont typeface="Wingdings" pitchFamily="2" charset="2"/>
        <a:buChar char="Ø"/>
        <a:defRPr sz="2800" b="1">
          <a:solidFill>
            <a:schemeClr val="tx1"/>
          </a:solidFill>
          <a:latin typeface="+mn-lt"/>
        </a:defRPr>
      </a:lvl2pPr>
      <a:lvl3pPr marL="1141485" indent="-228297" algn="l" rtl="0" eaLnBrk="0" fontAlgn="base" hangingPunct="0">
        <a:spcBef>
          <a:spcPct val="20000"/>
        </a:spcBef>
        <a:spcAft>
          <a:spcPct val="0"/>
        </a:spcAft>
        <a:buSzPct val="70000"/>
        <a:buFont typeface="Wingdings" pitchFamily="2" charset="2"/>
        <a:buChar char="Ø"/>
        <a:defRPr sz="2400" b="1">
          <a:solidFill>
            <a:schemeClr val="tx1"/>
          </a:solidFill>
          <a:latin typeface="+mn-lt"/>
        </a:defRPr>
      </a:lvl3pPr>
      <a:lvl4pPr marL="1598078" indent="-228297" algn="l" rtl="0" eaLnBrk="0" fontAlgn="base" hangingPunct="0">
        <a:spcBef>
          <a:spcPct val="20000"/>
        </a:spcBef>
        <a:spcAft>
          <a:spcPct val="0"/>
        </a:spcAft>
        <a:buSzPct val="70000"/>
        <a:buFont typeface="Wingdings" pitchFamily="2" charset="2"/>
        <a:buChar char="Ø"/>
        <a:defRPr sz="2000" b="1">
          <a:solidFill>
            <a:schemeClr val="tx1"/>
          </a:solidFill>
          <a:latin typeface="+mn-lt"/>
        </a:defRPr>
      </a:lvl4pPr>
      <a:lvl5pPr marL="2054672" indent="-228297" algn="l" rtl="0" eaLnBrk="0" fontAlgn="base" hangingPunct="0">
        <a:spcBef>
          <a:spcPct val="20000"/>
        </a:spcBef>
        <a:spcAft>
          <a:spcPct val="0"/>
        </a:spcAft>
        <a:buSzPct val="70000"/>
        <a:buFont typeface="Wingdings" pitchFamily="2" charset="2"/>
        <a:buChar char="Ø"/>
        <a:defRPr sz="2000" b="1">
          <a:solidFill>
            <a:schemeClr val="tx1"/>
          </a:solidFill>
          <a:latin typeface="+mn-lt"/>
        </a:defRPr>
      </a:lvl5pPr>
      <a:lvl6pPr marL="2511267" indent="-228297" algn="l" rtl="0" fontAlgn="base">
        <a:spcBef>
          <a:spcPct val="20000"/>
        </a:spcBef>
        <a:spcAft>
          <a:spcPct val="0"/>
        </a:spcAft>
        <a:buSzPct val="70000"/>
        <a:buFont typeface="Wingdings" pitchFamily="2" charset="2"/>
        <a:buChar char="Ø"/>
        <a:defRPr sz="2000" b="1">
          <a:solidFill>
            <a:schemeClr val="tx1"/>
          </a:solidFill>
          <a:latin typeface="+mn-lt"/>
        </a:defRPr>
      </a:lvl6pPr>
      <a:lvl7pPr marL="2967856" indent="-228297" algn="l" rtl="0" fontAlgn="base">
        <a:spcBef>
          <a:spcPct val="20000"/>
        </a:spcBef>
        <a:spcAft>
          <a:spcPct val="0"/>
        </a:spcAft>
        <a:buSzPct val="70000"/>
        <a:buFont typeface="Wingdings" pitchFamily="2" charset="2"/>
        <a:buChar char="Ø"/>
        <a:defRPr sz="2000" b="1">
          <a:solidFill>
            <a:schemeClr val="tx1"/>
          </a:solidFill>
          <a:latin typeface="+mn-lt"/>
        </a:defRPr>
      </a:lvl7pPr>
      <a:lvl8pPr marL="3424455" indent="-228297" algn="l" rtl="0" fontAlgn="base">
        <a:spcBef>
          <a:spcPct val="20000"/>
        </a:spcBef>
        <a:spcAft>
          <a:spcPct val="0"/>
        </a:spcAft>
        <a:buSzPct val="70000"/>
        <a:buFont typeface="Wingdings" pitchFamily="2" charset="2"/>
        <a:buChar char="Ø"/>
        <a:defRPr sz="2000" b="1">
          <a:solidFill>
            <a:schemeClr val="tx1"/>
          </a:solidFill>
          <a:latin typeface="+mn-lt"/>
        </a:defRPr>
      </a:lvl8pPr>
      <a:lvl9pPr marL="3881049" indent="-228297" algn="l" rtl="0" fontAlgn="base">
        <a:spcBef>
          <a:spcPct val="20000"/>
        </a:spcBef>
        <a:spcAft>
          <a:spcPct val="0"/>
        </a:spcAft>
        <a:buSzPct val="70000"/>
        <a:buFont typeface="Wingdings" pitchFamily="2" charset="2"/>
        <a:buChar char="Ø"/>
        <a:defRPr sz="2000" b="1">
          <a:solidFill>
            <a:schemeClr val="tx1"/>
          </a:solidFill>
          <a:latin typeface="+mn-lt"/>
        </a:defRPr>
      </a:lvl9pPr>
    </p:bodyStyle>
    <p:otherStyle>
      <a:defPPr>
        <a:defRPr lang="de-DE"/>
      </a:defPPr>
      <a:lvl1pPr marL="0" algn="l" defTabSz="913189" rtl="0" eaLnBrk="1" latinLnBrk="0" hangingPunct="1">
        <a:defRPr sz="1800" kern="1200">
          <a:solidFill>
            <a:schemeClr val="tx1"/>
          </a:solidFill>
          <a:latin typeface="+mn-lt"/>
          <a:ea typeface="+mn-ea"/>
          <a:cs typeface="+mn-cs"/>
        </a:defRPr>
      </a:lvl1pPr>
      <a:lvl2pPr marL="456594" algn="l" defTabSz="913189" rtl="0" eaLnBrk="1" latinLnBrk="0" hangingPunct="1">
        <a:defRPr sz="1800" kern="1200">
          <a:solidFill>
            <a:schemeClr val="tx1"/>
          </a:solidFill>
          <a:latin typeface="+mn-lt"/>
          <a:ea typeface="+mn-ea"/>
          <a:cs typeface="+mn-cs"/>
        </a:defRPr>
      </a:lvl2pPr>
      <a:lvl3pPr marL="913189" algn="l" defTabSz="913189" rtl="0" eaLnBrk="1" latinLnBrk="0" hangingPunct="1">
        <a:defRPr sz="1800" kern="1200">
          <a:solidFill>
            <a:schemeClr val="tx1"/>
          </a:solidFill>
          <a:latin typeface="+mn-lt"/>
          <a:ea typeface="+mn-ea"/>
          <a:cs typeface="+mn-cs"/>
        </a:defRPr>
      </a:lvl3pPr>
      <a:lvl4pPr marL="1369782" algn="l" defTabSz="913189" rtl="0" eaLnBrk="1" latinLnBrk="0" hangingPunct="1">
        <a:defRPr sz="1800" kern="1200">
          <a:solidFill>
            <a:schemeClr val="tx1"/>
          </a:solidFill>
          <a:latin typeface="+mn-lt"/>
          <a:ea typeface="+mn-ea"/>
          <a:cs typeface="+mn-cs"/>
        </a:defRPr>
      </a:lvl4pPr>
      <a:lvl5pPr marL="1826374" algn="l" defTabSz="913189" rtl="0" eaLnBrk="1" latinLnBrk="0" hangingPunct="1">
        <a:defRPr sz="1800" kern="1200">
          <a:solidFill>
            <a:schemeClr val="tx1"/>
          </a:solidFill>
          <a:latin typeface="+mn-lt"/>
          <a:ea typeface="+mn-ea"/>
          <a:cs typeface="+mn-cs"/>
        </a:defRPr>
      </a:lvl5pPr>
      <a:lvl6pPr marL="2282968" algn="l" defTabSz="913189" rtl="0" eaLnBrk="1" latinLnBrk="0" hangingPunct="1">
        <a:defRPr sz="1800" kern="1200">
          <a:solidFill>
            <a:schemeClr val="tx1"/>
          </a:solidFill>
          <a:latin typeface="+mn-lt"/>
          <a:ea typeface="+mn-ea"/>
          <a:cs typeface="+mn-cs"/>
        </a:defRPr>
      </a:lvl6pPr>
      <a:lvl7pPr marL="2739562" algn="l" defTabSz="913189" rtl="0" eaLnBrk="1" latinLnBrk="0" hangingPunct="1">
        <a:defRPr sz="1800" kern="1200">
          <a:solidFill>
            <a:schemeClr val="tx1"/>
          </a:solidFill>
          <a:latin typeface="+mn-lt"/>
          <a:ea typeface="+mn-ea"/>
          <a:cs typeface="+mn-cs"/>
        </a:defRPr>
      </a:lvl7pPr>
      <a:lvl8pPr marL="3196155" algn="l" defTabSz="913189" rtl="0" eaLnBrk="1" latinLnBrk="0" hangingPunct="1">
        <a:defRPr sz="1800" kern="1200">
          <a:solidFill>
            <a:schemeClr val="tx1"/>
          </a:solidFill>
          <a:latin typeface="+mn-lt"/>
          <a:ea typeface="+mn-ea"/>
          <a:cs typeface="+mn-cs"/>
        </a:defRPr>
      </a:lvl8pPr>
      <a:lvl9pPr marL="3652751" algn="l" defTabSz="913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it-IT" smtClean="0"/>
              <a:t>Mastertitelformat bearbeiten</a:t>
            </a:r>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it-IT" smtClean="0"/>
              <a:t>Mastertextformat bearbeiten</a:t>
            </a:r>
          </a:p>
          <a:p>
            <a:pPr lvl="1"/>
            <a:r>
              <a:rPr lang="de-DE" altLang="it-IT" smtClean="0"/>
              <a:t>Zweite Ebene</a:t>
            </a:r>
          </a:p>
          <a:p>
            <a:pPr lvl="2"/>
            <a:r>
              <a:rPr lang="de-DE" altLang="it-IT" smtClean="0"/>
              <a:t>Dritte Ebene</a:t>
            </a:r>
          </a:p>
          <a:p>
            <a:pPr lvl="3"/>
            <a:r>
              <a:rPr lang="de-DE" altLang="it-IT" smtClean="0"/>
              <a:t>Vierte Ebene</a:t>
            </a:r>
          </a:p>
          <a:p>
            <a:pPr lvl="4"/>
            <a:r>
              <a:rPr lang="de-DE" altLang="it-IT"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ea typeface="MS PGothic" pitchFamily="34" charset="-128"/>
              </a:defRPr>
            </a:lvl1pPr>
          </a:lstStyle>
          <a:p>
            <a:pPr defTabSz="457200" fontAlgn="base">
              <a:spcBef>
                <a:spcPct val="0"/>
              </a:spcBef>
              <a:spcAft>
                <a:spcPct val="0"/>
              </a:spcAft>
              <a:defRPr/>
            </a:pPr>
            <a:fld id="{CE515352-277D-4903-A6C0-ADE4A47EE8B9}" type="datetime1">
              <a:rPr lang="de-DE" altLang="it-IT">
                <a:latin typeface="Arial" pitchFamily="34" charset="0"/>
              </a:rPr>
              <a:pPr defTabSz="457200" fontAlgn="base">
                <a:spcBef>
                  <a:spcPct val="0"/>
                </a:spcBef>
                <a:spcAft>
                  <a:spcPct val="0"/>
                </a:spcAft>
                <a:defRPr/>
              </a:pPr>
              <a:t>21.06.2016</a:t>
            </a:fld>
            <a:endParaRPr lang="de-DE" altLang="it-IT">
              <a:latin typeface="Arial" pitchFamily="34" charset="0"/>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1" charset="0"/>
                <a:ea typeface="ＭＳ Ｐゴシック" pitchFamily="-1" charset="-128"/>
                <a:cs typeface="ＭＳ Ｐゴシック" pitchFamily="-1" charset="-128"/>
              </a:defRPr>
            </a:lvl1pPr>
          </a:lstStyle>
          <a:p>
            <a:pPr defTabSz="457200" fontAlgn="base">
              <a:spcBef>
                <a:spcPct val="0"/>
              </a:spcBef>
              <a:spcAft>
                <a:spcPct val="0"/>
              </a:spcAft>
              <a:defRPr/>
            </a:pPr>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ea typeface="MS PGothic" pitchFamily="34" charset="-128"/>
              </a:defRPr>
            </a:lvl1pPr>
          </a:lstStyle>
          <a:p>
            <a:pPr defTabSz="457200" fontAlgn="base">
              <a:spcBef>
                <a:spcPct val="0"/>
              </a:spcBef>
              <a:spcAft>
                <a:spcPct val="0"/>
              </a:spcAft>
              <a:defRPr/>
            </a:pPr>
            <a:fld id="{22D925FD-DC43-4204-AB02-2CEBBCFC1C98}" type="slidenum">
              <a:rPr lang="de-DE" altLang="it-IT">
                <a:latin typeface="Arial" pitchFamily="34" charset="0"/>
              </a:rPr>
              <a:pPr defTabSz="457200" fontAlgn="base">
                <a:spcBef>
                  <a:spcPct val="0"/>
                </a:spcBef>
                <a:spcAft>
                  <a:spcPct val="0"/>
                </a:spcAft>
                <a:defRPr/>
              </a:pPr>
              <a:t>‹N›</a:t>
            </a:fld>
            <a:endParaRPr lang="de-DE" altLang="it-IT">
              <a:latin typeface="Arial" pitchFamily="34" charset="0"/>
            </a:endParaRPr>
          </a:p>
        </p:txBody>
      </p:sp>
    </p:spTree>
    <p:extLst>
      <p:ext uri="{BB962C8B-B14F-4D97-AF65-F5344CB8AC3E}">
        <p14:creationId xmlns:p14="http://schemas.microsoft.com/office/powerpoint/2010/main" val="763990461"/>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pitchFamily="-1" charset="-128"/>
        </a:defRPr>
      </a:lvl1pPr>
      <a:lvl2pPr algn="ctr" defTabSz="457200" rtl="0" eaLnBrk="0" fontAlgn="base" hangingPunct="0">
        <a:spcBef>
          <a:spcPct val="0"/>
        </a:spcBef>
        <a:spcAft>
          <a:spcPct val="0"/>
        </a:spcAft>
        <a:defRPr sz="4400">
          <a:solidFill>
            <a:schemeClr val="tx1"/>
          </a:solidFill>
          <a:latin typeface="Calibri" pitchFamily="-1" charset="0"/>
          <a:ea typeface="ＭＳ Ｐゴシック" pitchFamily="34" charset="-128"/>
          <a:cs typeface="ＭＳ Ｐゴシック" pitchFamily="-1" charset="-128"/>
        </a:defRPr>
      </a:lvl2pPr>
      <a:lvl3pPr algn="ctr" defTabSz="457200" rtl="0" eaLnBrk="0" fontAlgn="base" hangingPunct="0">
        <a:spcBef>
          <a:spcPct val="0"/>
        </a:spcBef>
        <a:spcAft>
          <a:spcPct val="0"/>
        </a:spcAft>
        <a:defRPr sz="4400">
          <a:solidFill>
            <a:schemeClr val="tx1"/>
          </a:solidFill>
          <a:latin typeface="Calibri" pitchFamily="-1" charset="0"/>
          <a:ea typeface="ＭＳ Ｐゴシック" pitchFamily="34" charset="-128"/>
          <a:cs typeface="ＭＳ Ｐゴシック" pitchFamily="-1" charset="-128"/>
        </a:defRPr>
      </a:lvl3pPr>
      <a:lvl4pPr algn="ctr" defTabSz="457200" rtl="0" eaLnBrk="0" fontAlgn="base" hangingPunct="0">
        <a:spcBef>
          <a:spcPct val="0"/>
        </a:spcBef>
        <a:spcAft>
          <a:spcPct val="0"/>
        </a:spcAft>
        <a:defRPr sz="4400">
          <a:solidFill>
            <a:schemeClr val="tx1"/>
          </a:solidFill>
          <a:latin typeface="Calibri" pitchFamily="-1" charset="0"/>
          <a:ea typeface="ＭＳ Ｐゴシック" pitchFamily="34" charset="-128"/>
          <a:cs typeface="ＭＳ Ｐゴシック" pitchFamily="-1" charset="-128"/>
        </a:defRPr>
      </a:lvl4pPr>
      <a:lvl5pPr algn="ctr" defTabSz="457200" rtl="0" eaLnBrk="0" fontAlgn="base" hangingPunct="0">
        <a:spcBef>
          <a:spcPct val="0"/>
        </a:spcBef>
        <a:spcAft>
          <a:spcPct val="0"/>
        </a:spcAft>
        <a:defRPr sz="4400">
          <a:solidFill>
            <a:schemeClr val="tx1"/>
          </a:solidFill>
          <a:latin typeface="Calibri" pitchFamily="-1" charset="0"/>
          <a:ea typeface="ＭＳ Ｐゴシック" pitchFamily="34" charset="-128"/>
          <a:cs typeface="ＭＳ Ｐゴシック" pitchFamily="-1" charset="-128"/>
        </a:defRPr>
      </a:lvl5pPr>
      <a:lvl6pPr marL="4572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6pPr>
      <a:lvl7pPr marL="9144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7pPr>
      <a:lvl8pPr marL="13716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8pPr>
      <a:lvl9pPr marL="18288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4" charset="-128"/>
          <a:cs typeface="ＭＳ Ｐゴシック" pitchFamily="-1"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6C89FA2C-23D2-6648-B0BC-BDDB7AB25B58}" type="datetimeFigureOut">
              <a:rPr lang="it-IT" smtClean="0">
                <a:solidFill>
                  <a:prstClr val="black">
                    <a:tint val="75000"/>
                  </a:prstClr>
                </a:solidFill>
              </a:rPr>
              <a:pPr defTabSz="457200"/>
              <a:t>21/06/2016</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E32B7FFE-0E45-D945-82AB-C2214DF4FD33}" type="slidenum">
              <a:rPr lang="it-IT" smtClean="0">
                <a:solidFill>
                  <a:prstClr val="black">
                    <a:tint val="75000"/>
                  </a:prstClr>
                </a:solidFill>
              </a:rPr>
              <a:pPr defTabSz="457200"/>
              <a:t>‹N›</a:t>
            </a:fld>
            <a:endParaRPr lang="it-IT">
              <a:solidFill>
                <a:prstClr val="black">
                  <a:tint val="75000"/>
                </a:prstClr>
              </a:solidFill>
            </a:endParaRPr>
          </a:p>
        </p:txBody>
      </p:sp>
    </p:spTree>
    <p:extLst>
      <p:ext uri="{BB962C8B-B14F-4D97-AF65-F5344CB8AC3E}">
        <p14:creationId xmlns:p14="http://schemas.microsoft.com/office/powerpoint/2010/main" val="4125890917"/>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6C89FA2C-23D2-6648-B0BC-BDDB7AB25B58}" type="datetimeFigureOut">
              <a:rPr lang="it-IT" smtClean="0">
                <a:solidFill>
                  <a:prstClr val="black">
                    <a:tint val="75000"/>
                  </a:prstClr>
                </a:solidFill>
              </a:rPr>
              <a:pPr defTabSz="457200"/>
              <a:t>21/06/2016</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E32B7FFE-0E45-D945-82AB-C2214DF4FD33}" type="slidenum">
              <a:rPr lang="it-IT" smtClean="0">
                <a:solidFill>
                  <a:prstClr val="black">
                    <a:tint val="75000"/>
                  </a:prstClr>
                </a:solidFill>
              </a:rPr>
              <a:pPr defTabSz="457200"/>
              <a:t>‹N›</a:t>
            </a:fld>
            <a:endParaRPr lang="it-IT">
              <a:solidFill>
                <a:prstClr val="black">
                  <a:tint val="75000"/>
                </a:prstClr>
              </a:solidFill>
            </a:endParaRPr>
          </a:p>
        </p:txBody>
      </p:sp>
    </p:spTree>
    <p:extLst>
      <p:ext uri="{BB962C8B-B14F-4D97-AF65-F5344CB8AC3E}">
        <p14:creationId xmlns:p14="http://schemas.microsoft.com/office/powerpoint/2010/main" val="3461062068"/>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87D4BA-18DF-4F2F-AD00-733FCBB81B07}" type="datetimeFigureOut">
              <a:rPr lang="it-IT" smtClean="0">
                <a:solidFill>
                  <a:prstClr val="black">
                    <a:tint val="75000"/>
                  </a:prstClr>
                </a:solidFill>
              </a:rPr>
              <a:pPr/>
              <a:t>21/06/2016</a:t>
            </a:fld>
            <a:endParaRPr lang="it-IT">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EAEBDA-1840-4D76-A313-1414473D519E}"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060769586"/>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t-IT" smtClean="0"/>
              <a:t>Click to edit Master title style</a:t>
            </a:r>
          </a:p>
        </p:txBody>
      </p:sp>
      <p:sp>
        <p:nvSpPr>
          <p:cNvPr id="2051" name="Rectangle 3"/>
          <p:cNvSpPr>
            <a:spLocks noGrp="1" noChangeArrowheads="1"/>
          </p:cNvSpPr>
          <p:nvPr>
            <p:ph type="body" idx="1"/>
          </p:nvPr>
        </p:nvSpPr>
        <p:spPr bwMode="auto">
          <a:xfrm>
            <a:off x="685800" y="16764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smtClean="0"/>
              <a:t>Click to edit Master text styles</a:t>
            </a:r>
          </a:p>
          <a:p>
            <a:pPr lvl="1"/>
            <a:r>
              <a:rPr lang="en-US" altLang="it-IT" smtClean="0"/>
              <a:t>Second level</a:t>
            </a:r>
          </a:p>
          <a:p>
            <a:pPr lvl="2"/>
            <a:r>
              <a:rPr lang="en-US" altLang="it-IT" smtClean="0"/>
              <a:t>Third level</a:t>
            </a:r>
          </a:p>
          <a:p>
            <a:pPr lvl="3"/>
            <a:r>
              <a:rPr lang="en-US" altLang="it-IT" smtClean="0"/>
              <a:t>Fourth level</a:t>
            </a:r>
          </a:p>
          <a:p>
            <a:pPr lvl="4"/>
            <a:r>
              <a:rPr lang="en-US" altLang="it-IT" smtClean="0"/>
              <a:t>Fifth level</a:t>
            </a:r>
          </a:p>
        </p:txBody>
      </p:sp>
    </p:spTree>
    <p:extLst>
      <p:ext uri="{BB962C8B-B14F-4D97-AF65-F5344CB8AC3E}">
        <p14:creationId xmlns:p14="http://schemas.microsoft.com/office/powerpoint/2010/main" val="4029303136"/>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 id="2147483947" r:id="rId14"/>
    <p:sldLayoutId id="2147483948" r:id="rId15"/>
  </p:sldLayoutIdLst>
  <p:transition/>
  <p:txStyles>
    <p:titleStyle>
      <a:lvl1pPr algn="ctr" rtl="0" eaLnBrk="0" fontAlgn="base" hangingPunct="0">
        <a:spcBef>
          <a:spcPct val="0"/>
        </a:spcBef>
        <a:spcAft>
          <a:spcPct val="0"/>
        </a:spcAft>
        <a:defRPr sz="3200">
          <a:solidFill>
            <a:srgbClr val="FFFF00"/>
          </a:solidFill>
          <a:latin typeface="+mj-lt"/>
          <a:ea typeface="ＭＳ Ｐゴシック" pitchFamily="34" charset="-128"/>
          <a:cs typeface="ＭＳ Ｐゴシック" pitchFamily="26" charset="-128"/>
        </a:defRPr>
      </a:lvl1pPr>
      <a:lvl2pPr algn="ctr" rtl="0" eaLnBrk="0" fontAlgn="base" hangingPunct="0">
        <a:spcBef>
          <a:spcPct val="0"/>
        </a:spcBef>
        <a:spcAft>
          <a:spcPct val="0"/>
        </a:spcAft>
        <a:defRPr sz="3200">
          <a:solidFill>
            <a:srgbClr val="FFFF00"/>
          </a:solidFill>
          <a:latin typeface="Arial" pitchFamily="34" charset="0"/>
          <a:ea typeface="ＭＳ Ｐゴシック" pitchFamily="34" charset="-128"/>
          <a:cs typeface="ＭＳ Ｐゴシック" pitchFamily="26" charset="-128"/>
        </a:defRPr>
      </a:lvl2pPr>
      <a:lvl3pPr algn="ctr" rtl="0" eaLnBrk="0" fontAlgn="base" hangingPunct="0">
        <a:spcBef>
          <a:spcPct val="0"/>
        </a:spcBef>
        <a:spcAft>
          <a:spcPct val="0"/>
        </a:spcAft>
        <a:defRPr sz="3200">
          <a:solidFill>
            <a:srgbClr val="FFFF00"/>
          </a:solidFill>
          <a:latin typeface="Arial" pitchFamily="34" charset="0"/>
          <a:ea typeface="ＭＳ Ｐゴシック" pitchFamily="34" charset="-128"/>
          <a:cs typeface="ＭＳ Ｐゴシック" pitchFamily="26" charset="-128"/>
        </a:defRPr>
      </a:lvl3pPr>
      <a:lvl4pPr algn="ctr" rtl="0" eaLnBrk="0" fontAlgn="base" hangingPunct="0">
        <a:spcBef>
          <a:spcPct val="0"/>
        </a:spcBef>
        <a:spcAft>
          <a:spcPct val="0"/>
        </a:spcAft>
        <a:defRPr sz="3200">
          <a:solidFill>
            <a:srgbClr val="FFFF00"/>
          </a:solidFill>
          <a:latin typeface="Arial" pitchFamily="34" charset="0"/>
          <a:ea typeface="ＭＳ Ｐゴシック" pitchFamily="34" charset="-128"/>
          <a:cs typeface="ＭＳ Ｐゴシック" pitchFamily="26" charset="-128"/>
        </a:defRPr>
      </a:lvl4pPr>
      <a:lvl5pPr algn="ctr" rtl="0" eaLnBrk="0" fontAlgn="base" hangingPunct="0">
        <a:spcBef>
          <a:spcPct val="0"/>
        </a:spcBef>
        <a:spcAft>
          <a:spcPct val="0"/>
        </a:spcAft>
        <a:defRPr sz="3200">
          <a:solidFill>
            <a:srgbClr val="FFFF00"/>
          </a:solidFill>
          <a:latin typeface="Arial" pitchFamily="34" charset="0"/>
          <a:ea typeface="ＭＳ Ｐゴシック" pitchFamily="34" charset="-128"/>
          <a:cs typeface="ＭＳ Ｐゴシック" pitchFamily="26" charset="-128"/>
        </a:defRPr>
      </a:lvl5pPr>
      <a:lvl6pPr marL="457200" algn="ctr" rtl="0" fontAlgn="base">
        <a:spcBef>
          <a:spcPct val="0"/>
        </a:spcBef>
        <a:spcAft>
          <a:spcPct val="0"/>
        </a:spcAft>
        <a:defRPr sz="3200">
          <a:solidFill>
            <a:srgbClr val="FFFF00"/>
          </a:solidFill>
          <a:latin typeface="Arial" pitchFamily="34" charset="0"/>
        </a:defRPr>
      </a:lvl6pPr>
      <a:lvl7pPr marL="914400" algn="ctr" rtl="0" fontAlgn="base">
        <a:spcBef>
          <a:spcPct val="0"/>
        </a:spcBef>
        <a:spcAft>
          <a:spcPct val="0"/>
        </a:spcAft>
        <a:defRPr sz="3200">
          <a:solidFill>
            <a:srgbClr val="FFFF00"/>
          </a:solidFill>
          <a:latin typeface="Arial" pitchFamily="34" charset="0"/>
        </a:defRPr>
      </a:lvl7pPr>
      <a:lvl8pPr marL="1371600" algn="ctr" rtl="0" fontAlgn="base">
        <a:spcBef>
          <a:spcPct val="0"/>
        </a:spcBef>
        <a:spcAft>
          <a:spcPct val="0"/>
        </a:spcAft>
        <a:defRPr sz="3200">
          <a:solidFill>
            <a:srgbClr val="FFFF00"/>
          </a:solidFill>
          <a:latin typeface="Arial" pitchFamily="34" charset="0"/>
        </a:defRPr>
      </a:lvl8pPr>
      <a:lvl9pPr marL="1828800" algn="ctr" rtl="0" fontAlgn="base">
        <a:spcBef>
          <a:spcPct val="0"/>
        </a:spcBef>
        <a:spcAft>
          <a:spcPct val="0"/>
        </a:spcAft>
        <a:defRPr sz="3200">
          <a:solidFill>
            <a:srgbClr val="FFFF00"/>
          </a:solidFill>
          <a:latin typeface="Arial" pitchFamily="34" charset="0"/>
        </a:defRPr>
      </a:lvl9pPr>
    </p:titleStyle>
    <p:bodyStyle>
      <a:lvl1pPr marL="342900" indent="-342900" algn="l" rtl="0" eaLnBrk="0" fontAlgn="base" hangingPunct="0">
        <a:spcBef>
          <a:spcPct val="20000"/>
        </a:spcBef>
        <a:spcAft>
          <a:spcPct val="0"/>
        </a:spcAft>
        <a:buSzPct val="150000"/>
        <a:buFont typeface="Times" charset="0"/>
        <a:buChar char="•"/>
        <a:defRPr sz="2400" b="1">
          <a:solidFill>
            <a:schemeClr val="bg1"/>
          </a:solidFill>
          <a:latin typeface="+mn-lt"/>
          <a:ea typeface="ＭＳ Ｐゴシック" pitchFamily="34" charset="-128"/>
          <a:cs typeface="ＭＳ Ｐゴシック" pitchFamily="26" charset="-128"/>
        </a:defRPr>
      </a:lvl1pPr>
      <a:lvl2pPr marL="742950" indent="-285750" algn="l" rtl="0" eaLnBrk="0" fontAlgn="base" hangingPunct="0">
        <a:spcBef>
          <a:spcPct val="20000"/>
        </a:spcBef>
        <a:spcAft>
          <a:spcPct val="0"/>
        </a:spcAft>
        <a:buChar char="–"/>
        <a:defRPr sz="2800" b="1">
          <a:solidFill>
            <a:schemeClr val="bg1"/>
          </a:solidFill>
          <a:latin typeface="+mn-lt"/>
          <a:ea typeface="ＭＳ Ｐゴシック" charset="-128"/>
        </a:defRPr>
      </a:lvl2pPr>
      <a:lvl3pPr marL="1143000" indent="-228600" algn="l" rtl="0" eaLnBrk="0" fontAlgn="base" hangingPunct="0">
        <a:spcBef>
          <a:spcPct val="20000"/>
        </a:spcBef>
        <a:spcAft>
          <a:spcPct val="0"/>
        </a:spcAft>
        <a:buChar char="•"/>
        <a:defRPr sz="2400" b="1">
          <a:solidFill>
            <a:schemeClr val="bg1"/>
          </a:solidFill>
          <a:latin typeface="+mn-lt"/>
          <a:ea typeface="ＭＳ Ｐゴシック" charset="-128"/>
        </a:defRPr>
      </a:lvl3pPr>
      <a:lvl4pPr marL="1600200" indent="-228600" algn="l" rtl="0" eaLnBrk="0" fontAlgn="base" hangingPunct="0">
        <a:spcBef>
          <a:spcPct val="20000"/>
        </a:spcBef>
        <a:spcAft>
          <a:spcPct val="0"/>
        </a:spcAft>
        <a:buSzPct val="110000"/>
        <a:buChar char="–"/>
        <a:defRPr sz="2000" b="1">
          <a:solidFill>
            <a:schemeClr val="bg1"/>
          </a:solidFill>
          <a:latin typeface="+mn-lt"/>
          <a:ea typeface="ＭＳ Ｐゴシック" charset="-128"/>
        </a:defRPr>
      </a:lvl4pPr>
      <a:lvl5pPr marL="2057400" indent="-228600" algn="l" rtl="0" eaLnBrk="0" fontAlgn="base" hangingPunct="0">
        <a:spcBef>
          <a:spcPct val="20000"/>
        </a:spcBef>
        <a:spcAft>
          <a:spcPct val="0"/>
        </a:spcAft>
        <a:buChar char="»"/>
        <a:defRPr sz="2000" b="1">
          <a:solidFill>
            <a:schemeClr val="bg1"/>
          </a:solidFill>
          <a:latin typeface="+mn-lt"/>
          <a:ea typeface="ＭＳ Ｐゴシック" charset="-128"/>
        </a:defRPr>
      </a:lvl5pPr>
      <a:lvl6pPr marL="2514600" indent="-228600" algn="l" rtl="0" fontAlgn="base">
        <a:spcBef>
          <a:spcPct val="20000"/>
        </a:spcBef>
        <a:spcAft>
          <a:spcPct val="0"/>
        </a:spcAft>
        <a:buChar char="»"/>
        <a:defRPr sz="2000" b="1">
          <a:solidFill>
            <a:schemeClr val="bg1"/>
          </a:solidFill>
          <a:latin typeface="+mn-lt"/>
        </a:defRPr>
      </a:lvl6pPr>
      <a:lvl7pPr marL="2971800" indent="-228600" algn="l" rtl="0" fontAlgn="base">
        <a:spcBef>
          <a:spcPct val="20000"/>
        </a:spcBef>
        <a:spcAft>
          <a:spcPct val="0"/>
        </a:spcAft>
        <a:buChar char="»"/>
        <a:defRPr sz="2000" b="1">
          <a:solidFill>
            <a:schemeClr val="bg1"/>
          </a:solidFill>
          <a:latin typeface="+mn-lt"/>
        </a:defRPr>
      </a:lvl7pPr>
      <a:lvl8pPr marL="3429000" indent="-228600" algn="l" rtl="0" fontAlgn="base">
        <a:spcBef>
          <a:spcPct val="20000"/>
        </a:spcBef>
        <a:spcAft>
          <a:spcPct val="0"/>
        </a:spcAft>
        <a:buChar char="»"/>
        <a:defRPr sz="2000" b="1">
          <a:solidFill>
            <a:schemeClr val="bg1"/>
          </a:solidFill>
          <a:latin typeface="+mn-lt"/>
        </a:defRPr>
      </a:lvl8pPr>
      <a:lvl9pPr marL="3886200" indent="-228600" algn="l" rtl="0" fontAlgn="base">
        <a:spcBef>
          <a:spcPct val="20000"/>
        </a:spcBef>
        <a:spcAft>
          <a:spcPct val="0"/>
        </a:spcAft>
        <a:buChar char="»"/>
        <a:defRPr sz="2000" b="1">
          <a:solidFill>
            <a:schemeClr val="bg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7" charset="0"/>
                <a:ea typeface="+mn-ea"/>
                <a:cs typeface="+mn-cs"/>
              </a:defRPr>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7" charset="0"/>
                <a:ea typeface="+mn-ea"/>
                <a:cs typeface="+mn-cs"/>
              </a:defRPr>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107" charset="0"/>
                <a:ea typeface="ＭＳ Ｐゴシック" pitchFamily="-107" charset="-128"/>
                <a:cs typeface="ＭＳ Ｐゴシック" pitchFamily="-107" charset="-128"/>
              </a:defRPr>
            </a:lvl1pPr>
          </a:lstStyle>
          <a:p>
            <a:pPr fontAlgn="base">
              <a:spcBef>
                <a:spcPct val="0"/>
              </a:spcBef>
              <a:spcAft>
                <a:spcPct val="0"/>
              </a:spcAft>
              <a:defRPr/>
            </a:pPr>
            <a:fld id="{11118B45-B84E-4572-811C-D65207C241E5}" type="slidenum">
              <a:rPr lang="it-IT">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2167711002"/>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Lst>
  <p:txStyles>
    <p:titleStyle>
      <a:lvl1pPr algn="ctr" rtl="0" eaLnBrk="0" fontAlgn="base" hangingPunct="0">
        <a:spcBef>
          <a:spcPct val="0"/>
        </a:spcBef>
        <a:spcAft>
          <a:spcPct val="0"/>
        </a:spcAft>
        <a:defRPr sz="4400">
          <a:solidFill>
            <a:schemeClr val="tx2"/>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400">
          <a:solidFill>
            <a:schemeClr val="tx2"/>
          </a:solidFill>
          <a:latin typeface="Arial"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a:solidFill>
            <a:schemeClr val="tx2"/>
          </a:solidFill>
          <a:latin typeface="Arial"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a:solidFill>
            <a:schemeClr val="tx2"/>
          </a:solidFill>
          <a:latin typeface="Arial"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a:solidFill>
            <a:schemeClr val="tx2"/>
          </a:solidFill>
          <a:latin typeface="Arial" pitchFamily="-107" charset="0"/>
          <a:ea typeface="ＭＳ Ｐゴシック" pitchFamily="-107" charset="-128"/>
          <a:cs typeface="ＭＳ Ｐゴシック" pitchFamily="-107" charset="-128"/>
        </a:defRPr>
      </a:lvl5pPr>
      <a:lvl6pPr marL="457200" algn="ctr" rtl="0" fontAlgn="base">
        <a:spcBef>
          <a:spcPct val="0"/>
        </a:spcBef>
        <a:spcAft>
          <a:spcPct val="0"/>
        </a:spcAft>
        <a:defRPr sz="4400">
          <a:solidFill>
            <a:schemeClr val="tx2"/>
          </a:solidFill>
          <a:latin typeface="Arial" pitchFamily="-107" charset="0"/>
        </a:defRPr>
      </a:lvl6pPr>
      <a:lvl7pPr marL="914400" algn="ctr" rtl="0" fontAlgn="base">
        <a:spcBef>
          <a:spcPct val="0"/>
        </a:spcBef>
        <a:spcAft>
          <a:spcPct val="0"/>
        </a:spcAft>
        <a:defRPr sz="4400">
          <a:solidFill>
            <a:schemeClr val="tx2"/>
          </a:solidFill>
          <a:latin typeface="Arial" pitchFamily="-107" charset="0"/>
        </a:defRPr>
      </a:lvl7pPr>
      <a:lvl8pPr marL="1371600" algn="ctr" rtl="0" fontAlgn="base">
        <a:spcBef>
          <a:spcPct val="0"/>
        </a:spcBef>
        <a:spcAft>
          <a:spcPct val="0"/>
        </a:spcAft>
        <a:defRPr sz="4400">
          <a:solidFill>
            <a:schemeClr val="tx2"/>
          </a:solidFill>
          <a:latin typeface="Arial" pitchFamily="-107" charset="0"/>
        </a:defRPr>
      </a:lvl8pPr>
      <a:lvl9pPr marL="1828800" algn="ctr" rtl="0" fontAlgn="base">
        <a:spcBef>
          <a:spcPct val="0"/>
        </a:spcBef>
        <a:spcAft>
          <a:spcPct val="0"/>
        </a:spcAft>
        <a:defRPr sz="4400">
          <a:solidFill>
            <a:schemeClr val="tx2"/>
          </a:solidFill>
          <a:latin typeface="Arial"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7"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7"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7"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7"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7426D-515C-4276-8348-6314F2774050}" type="datetimeFigureOut">
              <a:rPr lang="it-IT" smtClean="0">
                <a:solidFill>
                  <a:prstClr val="black">
                    <a:tint val="75000"/>
                  </a:prstClr>
                </a:solidFill>
                <a:ea typeface="ＭＳ Ｐゴシック"/>
              </a:rPr>
              <a:pPr/>
              <a:t>21/06/2016</a:t>
            </a:fld>
            <a:endParaRPr lang="it-IT">
              <a:solidFill>
                <a:prstClr val="black">
                  <a:tint val="75000"/>
                </a:prstClr>
              </a:solidFill>
              <a:ea typeface="ＭＳ Ｐゴシック"/>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a typeface="ＭＳ Ｐゴシック"/>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CE0FB-5F8C-44E9-8DF8-44BD8CC1A746}" type="slidenum">
              <a:rPr lang="it-IT" smtClean="0">
                <a:solidFill>
                  <a:prstClr val="black">
                    <a:tint val="75000"/>
                  </a:prstClr>
                </a:solidFill>
                <a:ea typeface="ＭＳ Ｐゴシック"/>
              </a:rPr>
              <a:pPr/>
              <a:t>‹N›</a:t>
            </a:fld>
            <a:endParaRPr lang="it-IT">
              <a:solidFill>
                <a:prstClr val="black">
                  <a:tint val="75000"/>
                </a:prstClr>
              </a:solidFill>
              <a:ea typeface="ＭＳ Ｐゴシック"/>
            </a:endParaRPr>
          </a:p>
        </p:txBody>
      </p:sp>
    </p:spTree>
    <p:extLst>
      <p:ext uri="{BB962C8B-B14F-4D97-AF65-F5344CB8AC3E}">
        <p14:creationId xmlns:p14="http://schemas.microsoft.com/office/powerpoint/2010/main" val="3320724165"/>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8.jpeg"/><Relationship Id="rId2" Type="http://schemas.openxmlformats.org/officeDocument/2006/relationships/slideLayout" Target="../slideLayouts/slideLayout90.xml"/><Relationship Id="rId1" Type="http://schemas.openxmlformats.org/officeDocument/2006/relationships/vmlDrawing" Target="../drawings/vmlDrawing1.vml"/><Relationship Id="rId6" Type="http://schemas.openxmlformats.org/officeDocument/2006/relationships/image" Target="../media/image19.png"/><Relationship Id="rId5" Type="http://schemas.openxmlformats.org/officeDocument/2006/relationships/oleObject" Target="../embeddings/oleObject1.bin"/><Relationship Id="rId4" Type="http://schemas.openxmlformats.org/officeDocument/2006/relationships/image" Target="../media/image21.wmf"/></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1.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4.tif"/><Relationship Id="rId1" Type="http://schemas.openxmlformats.org/officeDocument/2006/relationships/slideLayout" Target="../slideLayouts/slideLayout80.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2.xml"/><Relationship Id="rId5" Type="http://schemas.openxmlformats.org/officeDocument/2006/relationships/image" Target="../media/image8.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09.xml"/><Relationship Id="rId5" Type="http://schemas.openxmlformats.org/officeDocument/2006/relationships/image" Target="../media/image30.pn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1.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31.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8.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47.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19.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40.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ttangolo 9"/>
          <p:cNvSpPr/>
          <p:nvPr/>
        </p:nvSpPr>
        <p:spPr>
          <a:xfrm>
            <a:off x="3801236" y="1938736"/>
            <a:ext cx="5184648" cy="3416320"/>
          </a:xfrm>
          <a:prstGeom prst="rect">
            <a:avLst/>
          </a:prstGeom>
          <a:solidFill>
            <a:schemeClr val="bg1">
              <a:alpha val="69804"/>
            </a:schemeClr>
          </a:solidFill>
        </p:spPr>
        <p:txBody>
          <a:bodyPr wrap="square">
            <a:spAutoFit/>
          </a:bodyPr>
          <a:lstStyle/>
          <a:p>
            <a:r>
              <a:rPr lang="en-US" sz="2800" dirty="0" smtClean="0">
                <a:latin typeface="AvantGarde-Book"/>
              </a:rPr>
              <a:t>Neoadjuvant </a:t>
            </a:r>
            <a:r>
              <a:rPr lang="en-US" sz="2800" dirty="0">
                <a:latin typeface="AvantGarde-Book"/>
              </a:rPr>
              <a:t>systemic therapy should be the standard of care</a:t>
            </a:r>
          </a:p>
          <a:p>
            <a:r>
              <a:rPr lang="en-US" sz="2800" dirty="0">
                <a:latin typeface="AvantGarde-Book"/>
              </a:rPr>
              <a:t>for HER2+/triple negative operable breast cancer </a:t>
            </a:r>
            <a:r>
              <a:rPr lang="en-US" sz="2800" dirty="0" smtClean="0">
                <a:latin typeface="AvantGarde-Book"/>
              </a:rPr>
              <a:t>&gt; 2cm</a:t>
            </a:r>
          </a:p>
          <a:p>
            <a:endParaRPr lang="it-IT" sz="2000" b="1" dirty="0" smtClean="0">
              <a:solidFill>
                <a:schemeClr val="accent6">
                  <a:lumMod val="75000"/>
                </a:schemeClr>
              </a:solidFill>
            </a:endParaRPr>
          </a:p>
          <a:p>
            <a:r>
              <a:rPr lang="it-IT" sz="2000" b="1" dirty="0" smtClean="0"/>
              <a:t>Valentina </a:t>
            </a:r>
            <a:r>
              <a:rPr lang="it-IT" sz="2000" b="1" dirty="0" err="1" smtClean="0"/>
              <a:t>Guarneri</a:t>
            </a:r>
            <a:endParaRPr lang="it-IT" sz="1600" dirty="0" smtClean="0"/>
          </a:p>
          <a:p>
            <a:r>
              <a:rPr lang="it-IT" sz="1600" dirty="0" smtClean="0"/>
              <a:t>Istituto </a:t>
            </a:r>
            <a:r>
              <a:rPr lang="it-IT" sz="1600" dirty="0"/>
              <a:t>Oncologico Veneto IRCCS</a:t>
            </a:r>
          </a:p>
          <a:p>
            <a:r>
              <a:rPr lang="it-IT" sz="1600" dirty="0" smtClean="0"/>
              <a:t>Dipartimento di Scienze Chirurgiche, Oncologiche e Gastroenterologiche -</a:t>
            </a:r>
            <a:r>
              <a:rPr lang="it-IT" sz="1600" dirty="0" err="1" smtClean="0"/>
              <a:t>DiSCOG</a:t>
            </a:r>
            <a:endParaRPr lang="it-IT" sz="1600" dirty="0" smtClean="0"/>
          </a:p>
          <a:p>
            <a:r>
              <a:rPr lang="it-IT" sz="1600" dirty="0" smtClean="0"/>
              <a:t>Università di Padova</a:t>
            </a:r>
            <a:endParaRPr lang="it-IT" sz="16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1" y="244983"/>
            <a:ext cx="3762375" cy="649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351390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4"/>
          <p:cNvSpPr>
            <a:spLocks noGrp="1"/>
          </p:cNvSpPr>
          <p:nvPr>
            <p:ph type="title" idx="4294967295"/>
          </p:nvPr>
        </p:nvSpPr>
        <p:spPr>
          <a:xfrm>
            <a:off x="457200" y="404813"/>
            <a:ext cx="8002588" cy="1143000"/>
          </a:xfrm>
          <a:gradFill rotWithShape="1">
            <a:gsLst>
              <a:gs pos="0">
                <a:srgbClr val="2F2F47"/>
              </a:gs>
              <a:gs pos="50000">
                <a:srgbClr val="666699"/>
              </a:gs>
              <a:gs pos="100000">
                <a:srgbClr val="2F2F47"/>
              </a:gs>
            </a:gsLst>
            <a:lin ang="5400000" scaled="1"/>
          </a:gradFill>
        </p:spPr>
        <p:txBody>
          <a:bodyPr/>
          <a:lstStyle/>
          <a:p>
            <a:pPr eaLnBrk="1" hangingPunct="1"/>
            <a:r>
              <a:rPr lang="en-US" altLang="it-IT" sz="3200" dirty="0" smtClean="0">
                <a:solidFill>
                  <a:schemeClr val="bg1"/>
                </a:solidFill>
                <a:cs typeface="Arial" panose="020B0604020202020204" pitchFamily="34" charset="0"/>
              </a:rPr>
              <a:t>Adjuvant treatment options: St </a:t>
            </a:r>
            <a:r>
              <a:rPr lang="en-US" altLang="it-IT" sz="3200" dirty="0" err="1" smtClean="0">
                <a:solidFill>
                  <a:schemeClr val="bg1"/>
                </a:solidFill>
                <a:cs typeface="Arial" panose="020B0604020202020204" pitchFamily="34" charset="0"/>
              </a:rPr>
              <a:t>Gallen</a:t>
            </a:r>
            <a:r>
              <a:rPr lang="en-US" altLang="it-IT" sz="3200" dirty="0" smtClean="0">
                <a:solidFill>
                  <a:schemeClr val="bg1"/>
                </a:solidFill>
                <a:cs typeface="Arial" panose="020B0604020202020204" pitchFamily="34" charset="0"/>
              </a:rPr>
              <a:t> recommendations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260" y="1605901"/>
            <a:ext cx="7388632" cy="502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a:xfrm>
            <a:off x="804672" y="1764792"/>
            <a:ext cx="7498220" cy="4572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5"/>
          <p:cNvSpPr/>
          <p:nvPr/>
        </p:nvSpPr>
        <p:spPr>
          <a:xfrm>
            <a:off x="804672" y="2502408"/>
            <a:ext cx="7498220" cy="1347216"/>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7390419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a:xfrm>
            <a:off x="457200" y="190500"/>
            <a:ext cx="8229600" cy="1143000"/>
          </a:xfrm>
        </p:spPr>
        <p:txBody>
          <a:bodyPr/>
          <a:lstStyle/>
          <a:p>
            <a:r>
              <a:rPr lang="de-DE" altLang="it-IT" smtClean="0"/>
              <a:t>SLNB before or after NACT</a:t>
            </a:r>
          </a:p>
        </p:txBody>
      </p:sp>
      <p:sp>
        <p:nvSpPr>
          <p:cNvPr id="30723" name="Foliennummernplatzhalt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97A8FD5-2711-495E-875A-F77187C05F3E}" type="slidenum">
              <a:rPr lang="de-DE" altLang="it-IT" smtClean="0">
                <a:solidFill>
                  <a:srgbClr val="898989"/>
                </a:solidFill>
              </a:rPr>
              <a:pPr eaLnBrk="1" hangingPunct="1"/>
              <a:t>11</a:t>
            </a:fld>
            <a:endParaRPr lang="de-DE" altLang="it-IT" smtClean="0">
              <a:solidFill>
                <a:srgbClr val="898989"/>
              </a:solidFill>
            </a:endParaRPr>
          </a:p>
        </p:txBody>
      </p:sp>
      <p:graphicFrame>
        <p:nvGraphicFramePr>
          <p:cNvPr id="7" name="Inhaltsplatzhalter 6"/>
          <p:cNvGraphicFramePr>
            <a:graphicFrameLocks noGrp="1"/>
          </p:cNvGraphicFramePr>
          <p:nvPr>
            <p:ph idx="1"/>
          </p:nvPr>
        </p:nvGraphicFramePr>
        <p:xfrm>
          <a:off x="609600" y="1836738"/>
          <a:ext cx="8229600" cy="3754630"/>
        </p:xfrm>
        <a:graphic>
          <a:graphicData uri="http://schemas.openxmlformats.org/drawingml/2006/table">
            <a:tbl>
              <a:tblPr/>
              <a:tblGrid>
                <a:gridCol w="2743200"/>
                <a:gridCol w="2743200"/>
                <a:gridCol w="2743200"/>
              </a:tblGrid>
              <a:tr h="579074">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it-IT" altLang="it-IT" sz="1800" b="1" i="0" u="none" strike="noStrike" cap="none" normalizeH="0" baseline="0" smtClean="0">
                        <a:ln>
                          <a:noFill/>
                        </a:ln>
                        <a:solidFill>
                          <a:srgbClr val="FFFFFF"/>
                        </a:solidFill>
                        <a:effectLst/>
                        <a:latin typeface="Calibri" pitchFamily="34" charset="0"/>
                        <a:ea typeface="MS PGothic" pitchFamily="34" charset="-128"/>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altLang="it-IT" sz="3200" b="1" i="0" u="none" strike="noStrike" cap="none" normalizeH="0" baseline="0" smtClean="0">
                          <a:ln>
                            <a:noFill/>
                          </a:ln>
                          <a:solidFill>
                            <a:srgbClr val="FFFFFF"/>
                          </a:solidFill>
                          <a:effectLst/>
                          <a:latin typeface="Calibri" pitchFamily="34" charset="0"/>
                          <a:ea typeface="MS PGothic" pitchFamily="34" charset="-128"/>
                        </a:rPr>
                        <a:t>Before </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altLang="it-IT" sz="3200" b="1" i="0" u="none" strike="noStrike" cap="none" normalizeH="0" baseline="0" smtClean="0">
                          <a:ln>
                            <a:noFill/>
                          </a:ln>
                          <a:solidFill>
                            <a:srgbClr val="FFFFFF"/>
                          </a:solidFill>
                          <a:effectLst/>
                          <a:latin typeface="Calibri" pitchFamily="34" charset="0"/>
                          <a:ea typeface="MS PGothic" pitchFamily="34" charset="-128"/>
                        </a:rPr>
                        <a:t>after</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79074">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it-IT" sz="3200" b="0" i="0" u="none" strike="noStrike" cap="none" normalizeH="0" baseline="0" smtClean="0">
                          <a:ln>
                            <a:noFill/>
                          </a:ln>
                          <a:solidFill>
                            <a:srgbClr val="000000"/>
                          </a:solidFill>
                          <a:effectLst/>
                          <a:latin typeface="Calibri" pitchFamily="34" charset="0"/>
                          <a:ea typeface="MS PGothic" pitchFamily="34" charset="-128"/>
                        </a:rPr>
                        <a:t>Clinical Utility</a:t>
                      </a: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it-IT" sz="2800" b="0" i="0" u="none" strike="noStrike" cap="none" normalizeH="0" baseline="0" smtClean="0">
                          <a:ln>
                            <a:noFill/>
                          </a:ln>
                          <a:solidFill>
                            <a:srgbClr val="FF0000"/>
                          </a:solidFill>
                          <a:effectLst/>
                          <a:latin typeface="Calibri" pitchFamily="34" charset="0"/>
                          <a:ea typeface="MS PGothic" pitchFamily="34" charset="-128"/>
                        </a:rPr>
                        <a:t>+</a:t>
                      </a: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it-IT" sz="2800" b="0" i="0" u="none" strike="noStrike" cap="none" normalizeH="0" baseline="0" smtClean="0">
                          <a:ln>
                            <a:noFill/>
                          </a:ln>
                          <a:solidFill>
                            <a:srgbClr val="77933C"/>
                          </a:solidFill>
                          <a:effectLst/>
                          <a:latin typeface="Calibri" pitchFamily="34" charset="0"/>
                          <a:ea typeface="MS PGothic" pitchFamily="34" charset="-128"/>
                        </a:rPr>
                        <a:t>+++</a:t>
                      </a: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20">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smtClean="0">
                        <a:ln>
                          <a:noFill/>
                        </a:ln>
                        <a:solidFill>
                          <a:srgbClr val="000000"/>
                        </a:solidFill>
                        <a:effectLst/>
                        <a:latin typeface="Calibri" pitchFamily="34" charset="0"/>
                        <a:ea typeface="MS PGothic" pitchFamily="34" charset="-128"/>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smtClean="0">
                        <a:ln>
                          <a:noFill/>
                        </a:ln>
                        <a:solidFill>
                          <a:srgbClr val="000000"/>
                        </a:solidFill>
                        <a:effectLst/>
                        <a:latin typeface="Calibri" pitchFamily="34" charset="0"/>
                        <a:ea typeface="MS PGothic" pitchFamily="34" charset="-128"/>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smtClean="0">
                        <a:ln>
                          <a:noFill/>
                        </a:ln>
                        <a:solidFill>
                          <a:srgbClr val="000000"/>
                        </a:solidFill>
                        <a:effectLst/>
                        <a:latin typeface="Calibri" pitchFamily="34" charset="0"/>
                        <a:ea typeface="MS PGothic" pitchFamily="34" charset="-128"/>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79074">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it-IT" sz="3200" b="0" i="0" u="none" strike="noStrike" cap="none" normalizeH="0" baseline="0" smtClean="0">
                          <a:ln>
                            <a:noFill/>
                          </a:ln>
                          <a:solidFill>
                            <a:srgbClr val="000000"/>
                          </a:solidFill>
                          <a:effectLst/>
                          <a:latin typeface="Calibri" pitchFamily="34" charset="0"/>
                          <a:ea typeface="MS PGothic" pitchFamily="34" charset="-128"/>
                        </a:rPr>
                        <a:t>Feasibility</a:t>
                      </a: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it-IT" sz="3200" b="0" i="0" u="none" strike="noStrike" cap="none" normalizeH="0" baseline="0" smtClean="0">
                          <a:ln>
                            <a:noFill/>
                          </a:ln>
                          <a:solidFill>
                            <a:srgbClr val="77933C"/>
                          </a:solidFill>
                          <a:effectLst/>
                          <a:latin typeface="Calibri" pitchFamily="34" charset="0"/>
                          <a:ea typeface="MS PGothic" pitchFamily="34" charset="-128"/>
                        </a:rPr>
                        <a:t>+++</a:t>
                      </a: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it-IT" sz="3200" b="0" i="0" u="none" strike="noStrike" cap="none" normalizeH="0" baseline="0" smtClean="0">
                          <a:ln>
                            <a:noFill/>
                          </a:ln>
                          <a:solidFill>
                            <a:srgbClr val="FF0000"/>
                          </a:solidFill>
                          <a:effectLst/>
                          <a:latin typeface="Calibri" pitchFamily="34" charset="0"/>
                          <a:ea typeface="MS PGothic" pitchFamily="34" charset="-128"/>
                        </a:rPr>
                        <a:t>++</a:t>
                      </a: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79074">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it-IT" sz="3200" b="0" i="0" u="none" strike="noStrike" cap="none" normalizeH="0" baseline="0" smtClean="0">
                          <a:ln>
                            <a:noFill/>
                          </a:ln>
                          <a:solidFill>
                            <a:srgbClr val="000000"/>
                          </a:solidFill>
                          <a:effectLst/>
                          <a:latin typeface="Calibri" pitchFamily="34" charset="0"/>
                          <a:ea typeface="MS PGothic" pitchFamily="34" charset="-128"/>
                        </a:rPr>
                        <a:t>Accuracy</a:t>
                      </a: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it-IT" sz="3200" b="0" i="0" u="none" strike="noStrike" cap="none" normalizeH="0" baseline="0" smtClean="0">
                          <a:ln>
                            <a:noFill/>
                          </a:ln>
                          <a:solidFill>
                            <a:srgbClr val="77933C"/>
                          </a:solidFill>
                          <a:effectLst/>
                          <a:latin typeface="Calibri" pitchFamily="34" charset="0"/>
                          <a:ea typeface="MS PGothic" pitchFamily="34" charset="-128"/>
                        </a:rPr>
                        <a:t>+++</a:t>
                      </a: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it-IT" sz="3200" b="0" i="0" u="none" strike="noStrike" cap="none" normalizeH="0" baseline="0" smtClean="0">
                          <a:ln>
                            <a:noFill/>
                          </a:ln>
                          <a:solidFill>
                            <a:srgbClr val="FF0000"/>
                          </a:solidFill>
                          <a:effectLst/>
                          <a:latin typeface="Calibri" pitchFamily="34" charset="0"/>
                          <a:ea typeface="MS PGothic" pitchFamily="34" charset="-128"/>
                        </a:rPr>
                        <a:t>++</a:t>
                      </a: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066722">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it-IT" sz="3200" b="0" i="0" u="none" strike="noStrike" cap="none" normalizeH="0" baseline="0" smtClean="0">
                          <a:ln>
                            <a:noFill/>
                          </a:ln>
                          <a:solidFill>
                            <a:srgbClr val="000000"/>
                          </a:solidFill>
                          <a:effectLst/>
                          <a:latin typeface="Calibri" pitchFamily="34" charset="0"/>
                          <a:ea typeface="MS PGothic" pitchFamily="34" charset="-128"/>
                        </a:rPr>
                        <a:t>Oncologic Safety</a:t>
                      </a: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it-IT" sz="3200" b="0" i="0" u="none" strike="noStrike" cap="none" normalizeH="0" baseline="0" smtClean="0">
                          <a:ln>
                            <a:noFill/>
                          </a:ln>
                          <a:solidFill>
                            <a:srgbClr val="77933C"/>
                          </a:solidFill>
                          <a:effectLst/>
                          <a:latin typeface="Calibri" pitchFamily="34" charset="0"/>
                          <a:ea typeface="MS PGothic" pitchFamily="34" charset="-128"/>
                        </a:rPr>
                        <a:t>+++</a:t>
                      </a: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it-IT" sz="3200" b="0" i="0" u="none" strike="noStrike" cap="none" normalizeH="0" baseline="0" smtClean="0">
                          <a:ln>
                            <a:noFill/>
                          </a:ln>
                          <a:solidFill>
                            <a:srgbClr val="FF0000"/>
                          </a:solidFill>
                          <a:effectLst/>
                          <a:latin typeface="Calibri" pitchFamily="34" charset="0"/>
                          <a:ea typeface="MS PGothic" pitchFamily="34" charset="-128"/>
                        </a:rPr>
                        <a:t>?</a:t>
                      </a: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2" name="CasellaDiTesto 1"/>
          <p:cNvSpPr txBox="1"/>
          <p:nvPr/>
        </p:nvSpPr>
        <p:spPr>
          <a:xfrm>
            <a:off x="4572000" y="6235700"/>
            <a:ext cx="3429000" cy="369332"/>
          </a:xfrm>
          <a:prstGeom prst="rect">
            <a:avLst/>
          </a:prstGeom>
          <a:noFill/>
        </p:spPr>
        <p:txBody>
          <a:bodyPr wrap="square" rtlCol="0">
            <a:spAutoFit/>
          </a:bodyPr>
          <a:lstStyle/>
          <a:p>
            <a:pPr algn="r"/>
            <a:r>
              <a:rPr lang="it-IT" dirty="0" err="1" smtClean="0"/>
              <a:t>Courtesy</a:t>
            </a:r>
            <a:r>
              <a:rPr lang="it-IT" dirty="0" smtClean="0"/>
              <a:t> C </a:t>
            </a:r>
            <a:r>
              <a:rPr lang="it-IT" dirty="0" err="1" smtClean="0"/>
              <a:t>Khune</a:t>
            </a:r>
            <a:endParaRPr lang="it-IT" dirty="0"/>
          </a:p>
        </p:txBody>
      </p:sp>
    </p:spTree>
    <p:extLst>
      <p:ext uri="{BB962C8B-B14F-4D97-AF65-F5344CB8AC3E}">
        <p14:creationId xmlns:p14="http://schemas.microsoft.com/office/powerpoint/2010/main" val="29306178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4"/>
          <p:cNvSpPr>
            <a:spLocks noGrp="1"/>
          </p:cNvSpPr>
          <p:nvPr>
            <p:ph type="title" idx="4294967295"/>
          </p:nvPr>
        </p:nvSpPr>
        <p:spPr>
          <a:xfrm>
            <a:off x="457200" y="404813"/>
            <a:ext cx="8002588" cy="1143000"/>
          </a:xfrm>
          <a:gradFill rotWithShape="1">
            <a:gsLst>
              <a:gs pos="0">
                <a:srgbClr val="2F2F47"/>
              </a:gs>
              <a:gs pos="50000">
                <a:srgbClr val="666699"/>
              </a:gs>
              <a:gs pos="100000">
                <a:srgbClr val="2F2F47"/>
              </a:gs>
            </a:gsLst>
            <a:lin ang="5400000" scaled="1"/>
          </a:gradFill>
        </p:spPr>
        <p:txBody>
          <a:bodyPr/>
          <a:lstStyle/>
          <a:p>
            <a:pPr eaLnBrk="1" hangingPunct="1"/>
            <a:r>
              <a:rPr lang="en-US" altLang="it-IT" sz="3200" dirty="0" smtClean="0">
                <a:solidFill>
                  <a:schemeClr val="bg1"/>
                </a:solidFill>
                <a:cs typeface="Arial" panose="020B0604020202020204" pitchFamily="34" charset="0"/>
              </a:rPr>
              <a:t>Possible reasons for NOT going to PST</a:t>
            </a:r>
          </a:p>
        </p:txBody>
      </p:sp>
      <p:sp>
        <p:nvSpPr>
          <p:cNvPr id="4" name="Segnaposto contenuto 2"/>
          <p:cNvSpPr txBox="1">
            <a:spLocks/>
          </p:cNvSpPr>
          <p:nvPr/>
        </p:nvSpPr>
        <p:spPr>
          <a:xfrm>
            <a:off x="551601" y="1779240"/>
            <a:ext cx="8040797" cy="463426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S PGothic"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6" charset="-128"/>
                <a:cs typeface="ＭＳ Ｐゴシック" pitchFamily="16"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6"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6"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a:lstStyle>
          <a:p>
            <a:endParaRPr lang="it-IT" sz="2800" dirty="0" smtClean="0">
              <a:solidFill>
                <a:prstClr val="white">
                  <a:lumMod val="85000"/>
                </a:prstClr>
              </a:solidFill>
              <a:sym typeface="Wingdings" panose="05000000000000000000" pitchFamily="2" charset="2"/>
            </a:endParaRPr>
          </a:p>
        </p:txBody>
      </p:sp>
      <p:sp>
        <p:nvSpPr>
          <p:cNvPr id="2" name="Rettangolo 1"/>
          <p:cNvSpPr/>
          <p:nvPr/>
        </p:nvSpPr>
        <p:spPr>
          <a:xfrm>
            <a:off x="551600" y="2061673"/>
            <a:ext cx="7795023" cy="2031325"/>
          </a:xfrm>
          <a:prstGeom prst="rect">
            <a:avLst/>
          </a:prstGeom>
        </p:spPr>
        <p:txBody>
          <a:bodyPr wrap="square">
            <a:spAutoFit/>
          </a:bodyPr>
          <a:lstStyle/>
          <a:p>
            <a:pPr marL="285750" indent="-285750">
              <a:buFont typeface="Arial" pitchFamily="34" charset="0"/>
              <a:buChar char="•"/>
            </a:pPr>
            <a:r>
              <a:rPr lang="en-US" dirty="0" smtClean="0">
                <a:solidFill>
                  <a:prstClr val="black"/>
                </a:solidFill>
                <a:latin typeface="ScalaLancetPro"/>
              </a:rPr>
              <a:t>Systemic treatment recommendations depend on pathological stage</a:t>
            </a:r>
          </a:p>
          <a:p>
            <a:pPr marL="285750" indent="-285750">
              <a:buFont typeface="Arial" pitchFamily="34" charset="0"/>
              <a:buChar char="•"/>
            </a:pPr>
            <a:endParaRPr lang="en-US" dirty="0" smtClean="0">
              <a:solidFill>
                <a:prstClr val="black"/>
              </a:solidFill>
              <a:latin typeface="ScalaLancetPro"/>
            </a:endParaRPr>
          </a:p>
          <a:p>
            <a:pPr marL="285750" indent="-285750">
              <a:buFont typeface="Arial" pitchFamily="34" charset="0"/>
              <a:buChar char="•"/>
            </a:pPr>
            <a:endParaRPr lang="en-US" dirty="0" smtClean="0">
              <a:solidFill>
                <a:prstClr val="black"/>
              </a:solidFill>
              <a:latin typeface="ScalaLancetPro"/>
            </a:endParaRPr>
          </a:p>
          <a:p>
            <a:pPr marL="285750" indent="-285750">
              <a:buFont typeface="Arial" pitchFamily="34" charset="0"/>
              <a:buChar char="•"/>
            </a:pPr>
            <a:r>
              <a:rPr lang="en-US" dirty="0" smtClean="0">
                <a:latin typeface="ScalaLancetPro"/>
              </a:rPr>
              <a:t>Tumor biology assessed on core biopsy might be inaccurate</a:t>
            </a:r>
          </a:p>
          <a:p>
            <a:pPr marL="285750" indent="-285750">
              <a:buFont typeface="Arial" pitchFamily="34" charset="0"/>
              <a:buChar char="•"/>
            </a:pPr>
            <a:endParaRPr lang="en-US" dirty="0">
              <a:solidFill>
                <a:schemeClr val="bg1">
                  <a:lumMod val="65000"/>
                </a:schemeClr>
              </a:solidFill>
              <a:latin typeface="ScalaLancetPro"/>
            </a:endParaRPr>
          </a:p>
          <a:p>
            <a:pPr marL="285750" indent="-285750">
              <a:buFont typeface="Arial" pitchFamily="34" charset="0"/>
              <a:buChar char="•"/>
            </a:pPr>
            <a:endParaRPr lang="en-US" dirty="0" smtClean="0">
              <a:solidFill>
                <a:schemeClr val="bg1">
                  <a:lumMod val="65000"/>
                </a:schemeClr>
              </a:solidFill>
              <a:latin typeface="ScalaLancetPro"/>
            </a:endParaRPr>
          </a:p>
          <a:p>
            <a:pPr marL="285750" indent="-285750">
              <a:buFont typeface="Arial" pitchFamily="34" charset="0"/>
              <a:buChar char="•"/>
            </a:pPr>
            <a:r>
              <a:rPr lang="it-IT" dirty="0" err="1" smtClean="0">
                <a:solidFill>
                  <a:schemeClr val="bg1">
                    <a:lumMod val="65000"/>
                  </a:schemeClr>
                </a:solidFill>
                <a:latin typeface="ScalaLancetPro"/>
              </a:rPr>
              <a:t>Residual</a:t>
            </a:r>
            <a:r>
              <a:rPr lang="it-IT" dirty="0" smtClean="0">
                <a:solidFill>
                  <a:schemeClr val="bg1">
                    <a:lumMod val="65000"/>
                  </a:schemeClr>
                </a:solidFill>
                <a:latin typeface="ScalaLancetPro"/>
              </a:rPr>
              <a:t> </a:t>
            </a:r>
            <a:r>
              <a:rPr lang="it-IT" dirty="0" err="1" smtClean="0">
                <a:solidFill>
                  <a:schemeClr val="bg1">
                    <a:lumMod val="65000"/>
                  </a:schemeClr>
                </a:solidFill>
                <a:latin typeface="ScalaLancetPro"/>
              </a:rPr>
              <a:t>disease</a:t>
            </a:r>
            <a:r>
              <a:rPr lang="it-IT" dirty="0" smtClean="0">
                <a:solidFill>
                  <a:schemeClr val="bg1">
                    <a:lumMod val="65000"/>
                  </a:schemeClr>
                </a:solidFill>
                <a:latin typeface="ScalaLancetPro"/>
              </a:rPr>
              <a:t> </a:t>
            </a:r>
            <a:r>
              <a:rPr lang="it-IT" dirty="0" err="1" smtClean="0">
                <a:solidFill>
                  <a:schemeClr val="bg1">
                    <a:lumMod val="65000"/>
                  </a:schemeClr>
                </a:solidFill>
                <a:latin typeface="ScalaLancetPro"/>
              </a:rPr>
              <a:t>has</a:t>
            </a:r>
            <a:r>
              <a:rPr lang="it-IT" dirty="0" smtClean="0">
                <a:solidFill>
                  <a:schemeClr val="bg1">
                    <a:lumMod val="65000"/>
                  </a:schemeClr>
                </a:solidFill>
                <a:latin typeface="ScalaLancetPro"/>
              </a:rPr>
              <a:t> </a:t>
            </a:r>
            <a:r>
              <a:rPr lang="it-IT" dirty="0" err="1" smtClean="0">
                <a:solidFill>
                  <a:schemeClr val="bg1">
                    <a:lumMod val="65000"/>
                  </a:schemeClr>
                </a:solidFill>
                <a:latin typeface="ScalaLancetPro"/>
              </a:rPr>
              <a:t>prognostic</a:t>
            </a:r>
            <a:r>
              <a:rPr lang="it-IT" dirty="0" smtClean="0">
                <a:solidFill>
                  <a:schemeClr val="bg1">
                    <a:lumMod val="65000"/>
                  </a:schemeClr>
                </a:solidFill>
                <a:latin typeface="ScalaLancetPro"/>
              </a:rPr>
              <a:t> </a:t>
            </a:r>
            <a:r>
              <a:rPr lang="it-IT" dirty="0" err="1" smtClean="0">
                <a:solidFill>
                  <a:schemeClr val="bg1">
                    <a:lumMod val="65000"/>
                  </a:schemeClr>
                </a:solidFill>
                <a:latin typeface="ScalaLancetPro"/>
              </a:rPr>
              <a:t>value</a:t>
            </a:r>
            <a:r>
              <a:rPr lang="it-IT" dirty="0" smtClean="0">
                <a:solidFill>
                  <a:schemeClr val="bg1">
                    <a:lumMod val="65000"/>
                  </a:schemeClr>
                </a:solidFill>
                <a:latin typeface="ScalaLancetPro"/>
              </a:rPr>
              <a:t> </a:t>
            </a:r>
            <a:r>
              <a:rPr lang="it-IT" dirty="0" err="1" smtClean="0">
                <a:solidFill>
                  <a:schemeClr val="bg1">
                    <a:lumMod val="65000"/>
                  </a:schemeClr>
                </a:solidFill>
                <a:latin typeface="ScalaLancetPro"/>
              </a:rPr>
              <a:t>only</a:t>
            </a:r>
            <a:endParaRPr lang="it-IT" dirty="0">
              <a:solidFill>
                <a:schemeClr val="bg1">
                  <a:lumMod val="65000"/>
                </a:schemeClr>
              </a:solidFill>
            </a:endParaRPr>
          </a:p>
        </p:txBody>
      </p:sp>
    </p:spTree>
    <p:extLst>
      <p:ext uri="{BB962C8B-B14F-4D97-AF65-F5344CB8AC3E}">
        <p14:creationId xmlns:p14="http://schemas.microsoft.com/office/powerpoint/2010/main" val="38721767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632" y="1277899"/>
            <a:ext cx="6213563" cy="5448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 y="0"/>
            <a:ext cx="4627436" cy="1256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1920240" y="969264"/>
            <a:ext cx="2542032" cy="261610"/>
          </a:xfrm>
          <a:prstGeom prst="rect">
            <a:avLst/>
          </a:prstGeom>
          <a:noFill/>
        </p:spPr>
        <p:txBody>
          <a:bodyPr wrap="square" rtlCol="0">
            <a:spAutoFit/>
          </a:bodyPr>
          <a:lstStyle/>
          <a:p>
            <a:r>
              <a:rPr lang="it-IT" sz="1050" dirty="0" smtClean="0"/>
              <a:t>Chen et al. </a:t>
            </a:r>
            <a:endParaRPr lang="it-IT" sz="1050" dirty="0"/>
          </a:p>
        </p:txBody>
      </p:sp>
    </p:spTree>
    <p:extLst>
      <p:ext uri="{BB962C8B-B14F-4D97-AF65-F5344CB8AC3E}">
        <p14:creationId xmlns:p14="http://schemas.microsoft.com/office/powerpoint/2010/main" val="29919689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4"/>
          <p:cNvSpPr>
            <a:spLocks noGrp="1"/>
          </p:cNvSpPr>
          <p:nvPr>
            <p:ph type="title" idx="4294967295"/>
          </p:nvPr>
        </p:nvSpPr>
        <p:spPr>
          <a:xfrm>
            <a:off x="457200" y="404813"/>
            <a:ext cx="8002588" cy="1143000"/>
          </a:xfrm>
          <a:gradFill rotWithShape="1">
            <a:gsLst>
              <a:gs pos="0">
                <a:srgbClr val="2F2F47"/>
              </a:gs>
              <a:gs pos="50000">
                <a:srgbClr val="666699"/>
              </a:gs>
              <a:gs pos="100000">
                <a:srgbClr val="2F2F47"/>
              </a:gs>
            </a:gsLst>
            <a:lin ang="5400000" scaled="1"/>
          </a:gradFill>
        </p:spPr>
        <p:txBody>
          <a:bodyPr/>
          <a:lstStyle/>
          <a:p>
            <a:pPr eaLnBrk="1" hangingPunct="1"/>
            <a:r>
              <a:rPr lang="en-US" altLang="it-IT" sz="3200" dirty="0" smtClean="0">
                <a:solidFill>
                  <a:schemeClr val="bg1"/>
                </a:solidFill>
                <a:cs typeface="Arial" panose="020B0604020202020204" pitchFamily="34" charset="0"/>
              </a:rPr>
              <a:t>Possible reasons for NOT going to PST</a:t>
            </a:r>
          </a:p>
        </p:txBody>
      </p:sp>
      <p:sp>
        <p:nvSpPr>
          <p:cNvPr id="4" name="Segnaposto contenuto 2"/>
          <p:cNvSpPr txBox="1">
            <a:spLocks/>
          </p:cNvSpPr>
          <p:nvPr/>
        </p:nvSpPr>
        <p:spPr>
          <a:xfrm>
            <a:off x="551601" y="1779240"/>
            <a:ext cx="8040797" cy="463426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S PGothic"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6" charset="-128"/>
                <a:cs typeface="ＭＳ Ｐゴシック" pitchFamily="16"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6"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6"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a:lstStyle>
          <a:p>
            <a:endParaRPr lang="it-IT" sz="2800" dirty="0" smtClean="0">
              <a:solidFill>
                <a:prstClr val="white">
                  <a:lumMod val="85000"/>
                </a:prstClr>
              </a:solidFill>
              <a:sym typeface="Wingdings" panose="05000000000000000000" pitchFamily="2" charset="2"/>
            </a:endParaRPr>
          </a:p>
        </p:txBody>
      </p:sp>
      <p:sp>
        <p:nvSpPr>
          <p:cNvPr id="2" name="Rettangolo 1"/>
          <p:cNvSpPr/>
          <p:nvPr/>
        </p:nvSpPr>
        <p:spPr>
          <a:xfrm>
            <a:off x="551600" y="2061673"/>
            <a:ext cx="7795023" cy="2031325"/>
          </a:xfrm>
          <a:prstGeom prst="rect">
            <a:avLst/>
          </a:prstGeom>
        </p:spPr>
        <p:txBody>
          <a:bodyPr wrap="square">
            <a:spAutoFit/>
          </a:bodyPr>
          <a:lstStyle/>
          <a:p>
            <a:pPr marL="285750" indent="-285750">
              <a:buFont typeface="Arial" pitchFamily="34" charset="0"/>
              <a:buChar char="•"/>
            </a:pPr>
            <a:r>
              <a:rPr lang="en-US" dirty="0" smtClean="0">
                <a:solidFill>
                  <a:prstClr val="black"/>
                </a:solidFill>
                <a:latin typeface="ScalaLancetPro"/>
              </a:rPr>
              <a:t>Systemic treatment recommendations depend on pathological stage</a:t>
            </a:r>
          </a:p>
          <a:p>
            <a:pPr marL="285750" indent="-285750">
              <a:buFont typeface="Arial" pitchFamily="34" charset="0"/>
              <a:buChar char="•"/>
            </a:pPr>
            <a:endParaRPr lang="en-US" dirty="0" smtClean="0">
              <a:solidFill>
                <a:prstClr val="black"/>
              </a:solidFill>
              <a:latin typeface="ScalaLancetPro"/>
            </a:endParaRPr>
          </a:p>
          <a:p>
            <a:pPr marL="285750" indent="-285750">
              <a:buFont typeface="Arial" pitchFamily="34" charset="0"/>
              <a:buChar char="•"/>
            </a:pPr>
            <a:endParaRPr lang="en-US" dirty="0" smtClean="0">
              <a:solidFill>
                <a:prstClr val="black"/>
              </a:solidFill>
              <a:latin typeface="ScalaLancetPro"/>
            </a:endParaRPr>
          </a:p>
          <a:p>
            <a:pPr marL="285750" indent="-285750">
              <a:buFont typeface="Arial" pitchFamily="34" charset="0"/>
              <a:buChar char="•"/>
            </a:pPr>
            <a:r>
              <a:rPr lang="en-US" dirty="0" smtClean="0">
                <a:latin typeface="ScalaLancetPro"/>
              </a:rPr>
              <a:t>Tumor biology assessed on core biopsy might be inaccurate</a:t>
            </a:r>
          </a:p>
          <a:p>
            <a:pPr marL="285750" indent="-285750">
              <a:buFont typeface="Arial" pitchFamily="34" charset="0"/>
              <a:buChar char="•"/>
            </a:pPr>
            <a:endParaRPr lang="en-US" dirty="0">
              <a:solidFill>
                <a:schemeClr val="bg1">
                  <a:lumMod val="65000"/>
                </a:schemeClr>
              </a:solidFill>
              <a:latin typeface="ScalaLancetPro"/>
            </a:endParaRPr>
          </a:p>
          <a:p>
            <a:pPr marL="285750" indent="-285750">
              <a:buFont typeface="Arial" pitchFamily="34" charset="0"/>
              <a:buChar char="•"/>
            </a:pPr>
            <a:endParaRPr lang="en-US" dirty="0" smtClean="0">
              <a:solidFill>
                <a:schemeClr val="bg1">
                  <a:lumMod val="65000"/>
                </a:schemeClr>
              </a:solidFill>
              <a:latin typeface="ScalaLancetPro"/>
            </a:endParaRPr>
          </a:p>
          <a:p>
            <a:pPr marL="285750" indent="-285750">
              <a:buFont typeface="Arial" pitchFamily="34" charset="0"/>
              <a:buChar char="•"/>
            </a:pPr>
            <a:r>
              <a:rPr lang="it-IT" dirty="0" err="1" smtClean="0">
                <a:latin typeface="ScalaLancetPro"/>
              </a:rPr>
              <a:t>Residual</a:t>
            </a:r>
            <a:r>
              <a:rPr lang="it-IT" dirty="0" smtClean="0">
                <a:latin typeface="ScalaLancetPro"/>
              </a:rPr>
              <a:t> </a:t>
            </a:r>
            <a:r>
              <a:rPr lang="it-IT" dirty="0" err="1" smtClean="0">
                <a:latin typeface="ScalaLancetPro"/>
              </a:rPr>
              <a:t>disease</a:t>
            </a:r>
            <a:r>
              <a:rPr lang="it-IT" dirty="0" smtClean="0">
                <a:latin typeface="ScalaLancetPro"/>
              </a:rPr>
              <a:t> </a:t>
            </a:r>
            <a:r>
              <a:rPr lang="it-IT" dirty="0" err="1" smtClean="0">
                <a:latin typeface="ScalaLancetPro"/>
              </a:rPr>
              <a:t>has</a:t>
            </a:r>
            <a:r>
              <a:rPr lang="it-IT" dirty="0" smtClean="0">
                <a:latin typeface="ScalaLancetPro"/>
              </a:rPr>
              <a:t> </a:t>
            </a:r>
            <a:r>
              <a:rPr lang="it-IT" dirty="0" err="1" smtClean="0">
                <a:latin typeface="ScalaLancetPro"/>
              </a:rPr>
              <a:t>prognostic</a:t>
            </a:r>
            <a:r>
              <a:rPr lang="it-IT" dirty="0" smtClean="0">
                <a:latin typeface="ScalaLancetPro"/>
              </a:rPr>
              <a:t> </a:t>
            </a:r>
            <a:r>
              <a:rPr lang="it-IT" dirty="0" err="1" smtClean="0">
                <a:latin typeface="ScalaLancetPro"/>
              </a:rPr>
              <a:t>value</a:t>
            </a:r>
            <a:r>
              <a:rPr lang="it-IT" dirty="0" smtClean="0">
                <a:latin typeface="ScalaLancetPro"/>
              </a:rPr>
              <a:t> </a:t>
            </a:r>
            <a:r>
              <a:rPr lang="it-IT" dirty="0" err="1" smtClean="0">
                <a:latin typeface="ScalaLancetPro"/>
              </a:rPr>
              <a:t>only</a:t>
            </a:r>
            <a:endParaRPr lang="it-IT" dirty="0"/>
          </a:p>
        </p:txBody>
      </p:sp>
    </p:spTree>
    <p:extLst>
      <p:ext uri="{BB962C8B-B14F-4D97-AF65-F5344CB8AC3E}">
        <p14:creationId xmlns:p14="http://schemas.microsoft.com/office/powerpoint/2010/main" val="241711142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5"/>
          <p:cNvPicPr>
            <a:picLocks noChangeAspect="1" noChangeArrowheads="1"/>
          </p:cNvPicPr>
          <p:nvPr/>
        </p:nvPicPr>
        <p:blipFill>
          <a:blip r:embed="rId3"/>
          <a:srcRect/>
          <a:stretch>
            <a:fillRect/>
          </a:stretch>
        </p:blipFill>
        <p:spPr bwMode="auto">
          <a:xfrm>
            <a:off x="260350" y="2682875"/>
            <a:ext cx="4356100" cy="2946400"/>
          </a:xfrm>
          <a:prstGeom prst="rect">
            <a:avLst/>
          </a:prstGeom>
          <a:noFill/>
          <a:ln w="9525">
            <a:noFill/>
            <a:miter lim="800000"/>
            <a:headEnd/>
            <a:tailEnd/>
          </a:ln>
        </p:spPr>
      </p:pic>
      <p:sp>
        <p:nvSpPr>
          <p:cNvPr id="31749" name="Text Box 6"/>
          <p:cNvSpPr txBox="1">
            <a:spLocks noChangeArrowheads="1"/>
          </p:cNvSpPr>
          <p:nvPr/>
        </p:nvSpPr>
        <p:spPr bwMode="auto">
          <a:xfrm>
            <a:off x="1283493" y="6428601"/>
            <a:ext cx="2627313" cy="276999"/>
          </a:xfrm>
          <a:prstGeom prst="rect">
            <a:avLst/>
          </a:prstGeom>
          <a:noFill/>
          <a:ln w="9525">
            <a:noFill/>
            <a:miter lim="800000"/>
            <a:headEnd/>
            <a:tailEnd/>
          </a:ln>
        </p:spPr>
        <p:txBody>
          <a:bodyPr wrap="square">
            <a:spAutoFit/>
          </a:bodyPr>
          <a:lstStyle/>
          <a:p>
            <a:pPr algn="r" fontAlgn="base">
              <a:spcBef>
                <a:spcPct val="50000"/>
              </a:spcBef>
              <a:spcAft>
                <a:spcPct val="0"/>
              </a:spcAft>
            </a:pPr>
            <a:r>
              <a:rPr lang="it-IT" sz="1200" dirty="0" err="1">
                <a:solidFill>
                  <a:srgbClr val="808080">
                    <a:lumMod val="25000"/>
                  </a:srgbClr>
                </a:solidFill>
                <a:ea typeface="ＭＳ Ｐゴシック"/>
                <a:sym typeface="Symbol" pitchFamily="18" charset="2"/>
              </a:rPr>
              <a:t>V</a:t>
            </a:r>
            <a:r>
              <a:rPr lang="it-IT" sz="1200" dirty="0">
                <a:solidFill>
                  <a:srgbClr val="808080">
                    <a:lumMod val="25000"/>
                  </a:srgbClr>
                </a:solidFill>
                <a:ea typeface="ＭＳ Ｐゴシック"/>
                <a:sym typeface="Symbol" pitchFamily="18" charset="2"/>
              </a:rPr>
              <a:t> </a:t>
            </a:r>
            <a:r>
              <a:rPr lang="it-IT" sz="1200" dirty="0" err="1">
                <a:solidFill>
                  <a:srgbClr val="808080">
                    <a:lumMod val="25000"/>
                  </a:srgbClr>
                </a:solidFill>
                <a:ea typeface="ＭＳ Ｐゴシック"/>
                <a:sym typeface="Symbol" pitchFamily="18" charset="2"/>
              </a:rPr>
              <a:t>Guarneri</a:t>
            </a:r>
            <a:r>
              <a:rPr lang="it-IT" sz="1200" dirty="0">
                <a:solidFill>
                  <a:srgbClr val="808080">
                    <a:lumMod val="25000"/>
                  </a:srgbClr>
                </a:solidFill>
                <a:ea typeface="ＭＳ Ｐゴシック"/>
                <a:sym typeface="Symbol" pitchFamily="18" charset="2"/>
              </a:rPr>
              <a:t> </a:t>
            </a:r>
            <a:r>
              <a:rPr lang="it-IT" sz="1200" dirty="0" err="1">
                <a:solidFill>
                  <a:srgbClr val="808080">
                    <a:lumMod val="25000"/>
                  </a:srgbClr>
                </a:solidFill>
                <a:ea typeface="ＭＳ Ｐゴシック"/>
                <a:sym typeface="Symbol" pitchFamily="18" charset="2"/>
              </a:rPr>
              <a:t>et</a:t>
            </a:r>
            <a:r>
              <a:rPr lang="it-IT" sz="1200" dirty="0">
                <a:solidFill>
                  <a:srgbClr val="808080">
                    <a:lumMod val="25000"/>
                  </a:srgbClr>
                </a:solidFill>
                <a:ea typeface="ＭＳ Ｐゴシック"/>
                <a:sym typeface="Symbol" pitchFamily="18" charset="2"/>
              </a:rPr>
              <a:t> al, </a:t>
            </a:r>
            <a:r>
              <a:rPr lang="it-IT" sz="1200" dirty="0" err="1">
                <a:solidFill>
                  <a:srgbClr val="808080">
                    <a:lumMod val="25000"/>
                  </a:srgbClr>
                </a:solidFill>
                <a:ea typeface="ＭＳ Ｐゴシック"/>
                <a:sym typeface="Symbol" pitchFamily="18" charset="2"/>
              </a:rPr>
              <a:t>Ann</a:t>
            </a:r>
            <a:r>
              <a:rPr lang="it-IT" sz="1200" dirty="0">
                <a:solidFill>
                  <a:srgbClr val="808080">
                    <a:lumMod val="25000"/>
                  </a:srgbClr>
                </a:solidFill>
                <a:ea typeface="ＭＳ Ｐゴシック"/>
                <a:sym typeface="Symbol" pitchFamily="18" charset="2"/>
              </a:rPr>
              <a:t> </a:t>
            </a:r>
            <a:r>
              <a:rPr lang="it-IT" sz="1200" dirty="0" err="1">
                <a:solidFill>
                  <a:srgbClr val="808080">
                    <a:lumMod val="25000"/>
                  </a:srgbClr>
                </a:solidFill>
                <a:ea typeface="ＭＳ Ｐゴシック"/>
                <a:sym typeface="Symbol" pitchFamily="18" charset="2"/>
              </a:rPr>
              <a:t>Oncol</a:t>
            </a:r>
            <a:r>
              <a:rPr lang="it-IT" sz="1200" dirty="0">
                <a:solidFill>
                  <a:srgbClr val="808080">
                    <a:lumMod val="25000"/>
                  </a:srgbClr>
                </a:solidFill>
                <a:ea typeface="ＭＳ Ｐゴシック"/>
                <a:sym typeface="Symbol" pitchFamily="18" charset="2"/>
              </a:rPr>
              <a:t> 2009</a:t>
            </a:r>
          </a:p>
        </p:txBody>
      </p:sp>
      <p:sp>
        <p:nvSpPr>
          <p:cNvPr id="31750" name="Text Box 7"/>
          <p:cNvSpPr txBox="1">
            <a:spLocks noChangeArrowheads="1"/>
          </p:cNvSpPr>
          <p:nvPr/>
        </p:nvSpPr>
        <p:spPr bwMode="auto">
          <a:xfrm>
            <a:off x="252413" y="2133600"/>
            <a:ext cx="3927475" cy="304800"/>
          </a:xfrm>
          <a:prstGeom prst="rect">
            <a:avLst/>
          </a:prstGeom>
          <a:noFill/>
          <a:ln w="9525">
            <a:noFill/>
            <a:miter lim="800000"/>
            <a:headEnd/>
            <a:tailEnd/>
          </a:ln>
        </p:spPr>
        <p:txBody>
          <a:bodyPr>
            <a:spAutoFit/>
          </a:bodyPr>
          <a:lstStyle/>
          <a:p>
            <a:pPr fontAlgn="base">
              <a:spcBef>
                <a:spcPct val="50000"/>
              </a:spcBef>
              <a:spcAft>
                <a:spcPct val="0"/>
              </a:spcAft>
            </a:pPr>
            <a:r>
              <a:rPr lang="it-IT" sz="1400" dirty="0">
                <a:solidFill>
                  <a:srgbClr val="000000"/>
                </a:solidFill>
                <a:ea typeface="ＭＳ Ｐゴシック"/>
              </a:rPr>
              <a:t>DFS </a:t>
            </a:r>
            <a:r>
              <a:rPr lang="it-IT" sz="1400" dirty="0" err="1">
                <a:solidFill>
                  <a:srgbClr val="000000"/>
                </a:solidFill>
                <a:ea typeface="ＭＳ Ｐゴシック"/>
              </a:rPr>
              <a:t>by</a:t>
            </a:r>
            <a:r>
              <a:rPr lang="it-IT" sz="1400" dirty="0">
                <a:solidFill>
                  <a:srgbClr val="000000"/>
                </a:solidFill>
                <a:ea typeface="ＭＳ Ｐゴシック"/>
              </a:rPr>
              <a:t> </a:t>
            </a:r>
            <a:r>
              <a:rPr lang="it-IT" sz="1400" dirty="0" err="1">
                <a:solidFill>
                  <a:srgbClr val="000000"/>
                </a:solidFill>
                <a:ea typeface="ＭＳ Ｐゴシック"/>
              </a:rPr>
              <a:t>post-therapy</a:t>
            </a:r>
            <a:r>
              <a:rPr lang="it-IT" sz="1400" dirty="0">
                <a:solidFill>
                  <a:srgbClr val="000000"/>
                </a:solidFill>
                <a:ea typeface="ＭＳ Ｐゴシック"/>
              </a:rPr>
              <a:t> </a:t>
            </a:r>
            <a:r>
              <a:rPr lang="it-IT" sz="1400" dirty="0" err="1">
                <a:solidFill>
                  <a:srgbClr val="000000"/>
                </a:solidFill>
                <a:ea typeface="ＭＳ Ｐゴシック"/>
              </a:rPr>
              <a:t>Ki</a:t>
            </a:r>
            <a:r>
              <a:rPr lang="it-IT" sz="1400" dirty="0">
                <a:solidFill>
                  <a:srgbClr val="000000"/>
                </a:solidFill>
                <a:ea typeface="ＭＳ Ｐゴシック"/>
              </a:rPr>
              <a:t> 67 and </a:t>
            </a:r>
            <a:r>
              <a:rPr lang="it-IT" sz="1400" dirty="0" err="1">
                <a:solidFill>
                  <a:srgbClr val="000000"/>
                </a:solidFill>
                <a:ea typeface="ＭＳ Ｐゴシック"/>
              </a:rPr>
              <a:t>nodal</a:t>
            </a:r>
            <a:r>
              <a:rPr lang="it-IT" sz="1400" dirty="0">
                <a:solidFill>
                  <a:srgbClr val="000000"/>
                </a:solidFill>
                <a:ea typeface="ＭＳ Ｐゴシック"/>
              </a:rPr>
              <a:t> status</a:t>
            </a:r>
          </a:p>
        </p:txBody>
      </p:sp>
      <p:sp>
        <p:nvSpPr>
          <p:cNvPr id="31751" name="Text Box 8"/>
          <p:cNvSpPr txBox="1">
            <a:spLocks noChangeArrowheads="1"/>
          </p:cNvSpPr>
          <p:nvPr/>
        </p:nvSpPr>
        <p:spPr bwMode="auto">
          <a:xfrm>
            <a:off x="2597150" y="2819400"/>
            <a:ext cx="2520950" cy="276999"/>
          </a:xfrm>
          <a:prstGeom prst="rect">
            <a:avLst/>
          </a:prstGeom>
          <a:noFill/>
          <a:ln w="9525">
            <a:noFill/>
            <a:miter lim="800000"/>
            <a:headEnd/>
            <a:tailEnd/>
          </a:ln>
        </p:spPr>
        <p:txBody>
          <a:bodyPr>
            <a:spAutoFit/>
          </a:bodyPr>
          <a:lstStyle/>
          <a:p>
            <a:pPr fontAlgn="base">
              <a:spcBef>
                <a:spcPct val="50000"/>
              </a:spcBef>
              <a:spcAft>
                <a:spcPct val="0"/>
              </a:spcAft>
            </a:pPr>
            <a:r>
              <a:rPr lang="it-IT" sz="1200" b="1" dirty="0">
                <a:solidFill>
                  <a:srgbClr val="000000"/>
                </a:solidFill>
                <a:ea typeface="ＭＳ Ｐゴシック"/>
              </a:rPr>
              <a:t>Low Ki67 and N-</a:t>
            </a:r>
          </a:p>
        </p:txBody>
      </p:sp>
      <p:sp>
        <p:nvSpPr>
          <p:cNvPr id="31752" name="Text Box 9"/>
          <p:cNvSpPr txBox="1">
            <a:spLocks noChangeArrowheads="1"/>
          </p:cNvSpPr>
          <p:nvPr/>
        </p:nvSpPr>
        <p:spPr bwMode="auto">
          <a:xfrm>
            <a:off x="2341562" y="3243263"/>
            <a:ext cx="2520950" cy="276999"/>
          </a:xfrm>
          <a:prstGeom prst="rect">
            <a:avLst/>
          </a:prstGeom>
          <a:noFill/>
          <a:ln w="9525">
            <a:noFill/>
            <a:miter lim="800000"/>
            <a:headEnd/>
            <a:tailEnd/>
          </a:ln>
        </p:spPr>
        <p:txBody>
          <a:bodyPr>
            <a:spAutoFit/>
          </a:bodyPr>
          <a:lstStyle/>
          <a:p>
            <a:pPr fontAlgn="base">
              <a:spcBef>
                <a:spcPct val="50000"/>
              </a:spcBef>
              <a:spcAft>
                <a:spcPct val="0"/>
              </a:spcAft>
            </a:pPr>
            <a:r>
              <a:rPr lang="it-IT" sz="1200" b="1" dirty="0">
                <a:solidFill>
                  <a:srgbClr val="000000"/>
                </a:solidFill>
                <a:ea typeface="ＭＳ Ｐゴシック"/>
              </a:rPr>
              <a:t>High Ki67 or </a:t>
            </a:r>
            <a:r>
              <a:rPr lang="it-IT" sz="1200" b="1" dirty="0" err="1">
                <a:solidFill>
                  <a:srgbClr val="000000"/>
                </a:solidFill>
                <a:ea typeface="ＭＳ Ｐゴシック"/>
              </a:rPr>
              <a:t>N+</a:t>
            </a:r>
            <a:endParaRPr lang="it-IT" sz="1200" b="1" dirty="0">
              <a:solidFill>
                <a:srgbClr val="000000"/>
              </a:solidFill>
              <a:ea typeface="ＭＳ Ｐゴシック"/>
            </a:endParaRPr>
          </a:p>
        </p:txBody>
      </p:sp>
      <p:sp>
        <p:nvSpPr>
          <p:cNvPr id="31753" name="Text Box 10"/>
          <p:cNvSpPr txBox="1">
            <a:spLocks noChangeArrowheads="1"/>
          </p:cNvSpPr>
          <p:nvPr/>
        </p:nvSpPr>
        <p:spPr bwMode="auto">
          <a:xfrm>
            <a:off x="2057400" y="3898900"/>
            <a:ext cx="2520950" cy="276999"/>
          </a:xfrm>
          <a:prstGeom prst="rect">
            <a:avLst/>
          </a:prstGeom>
          <a:noFill/>
          <a:ln w="9525">
            <a:noFill/>
            <a:miter lim="800000"/>
            <a:headEnd/>
            <a:tailEnd/>
          </a:ln>
        </p:spPr>
        <p:txBody>
          <a:bodyPr>
            <a:spAutoFit/>
          </a:bodyPr>
          <a:lstStyle/>
          <a:p>
            <a:pPr fontAlgn="base">
              <a:spcBef>
                <a:spcPct val="50000"/>
              </a:spcBef>
              <a:spcAft>
                <a:spcPct val="0"/>
              </a:spcAft>
            </a:pPr>
            <a:r>
              <a:rPr lang="it-IT" sz="1200" b="1" dirty="0">
                <a:solidFill>
                  <a:srgbClr val="000000"/>
                </a:solidFill>
                <a:ea typeface="ＭＳ Ｐゴシック"/>
              </a:rPr>
              <a:t>High Ki67 and </a:t>
            </a:r>
            <a:r>
              <a:rPr lang="it-IT" sz="1200" b="1" dirty="0" err="1">
                <a:solidFill>
                  <a:srgbClr val="000000"/>
                </a:solidFill>
                <a:ea typeface="ＭＳ Ｐゴシック"/>
              </a:rPr>
              <a:t>N+</a:t>
            </a:r>
            <a:endParaRPr lang="it-IT" sz="1200" b="1" dirty="0">
              <a:solidFill>
                <a:srgbClr val="000000"/>
              </a:solidFill>
              <a:ea typeface="ＭＳ Ｐゴシック"/>
            </a:endParaRPr>
          </a:p>
        </p:txBody>
      </p:sp>
      <p:pic>
        <p:nvPicPr>
          <p:cNvPr id="11" name="Picture 6"/>
          <p:cNvPicPr>
            <a:picLocks noChangeAspect="1" noChangeArrowheads="1"/>
          </p:cNvPicPr>
          <p:nvPr/>
        </p:nvPicPr>
        <p:blipFill>
          <a:blip r:embed="rId4"/>
          <a:srcRect/>
          <a:stretch>
            <a:fillRect/>
          </a:stretch>
        </p:blipFill>
        <p:spPr bwMode="auto">
          <a:xfrm>
            <a:off x="4662364" y="2682875"/>
            <a:ext cx="4515242" cy="2946400"/>
          </a:xfrm>
          <a:prstGeom prst="rect">
            <a:avLst/>
          </a:prstGeom>
          <a:noFill/>
          <a:ln w="9525">
            <a:noFill/>
            <a:miter lim="800000"/>
            <a:headEnd/>
            <a:tailEnd/>
          </a:ln>
        </p:spPr>
      </p:pic>
      <p:graphicFrame>
        <p:nvGraphicFramePr>
          <p:cNvPr id="60418" name="Object 2"/>
          <p:cNvGraphicFramePr>
            <a:graphicFrameLocks noChangeAspect="1"/>
          </p:cNvGraphicFramePr>
          <p:nvPr/>
        </p:nvGraphicFramePr>
        <p:xfrm>
          <a:off x="6824043" y="5630049"/>
          <a:ext cx="1913287" cy="999351"/>
        </p:xfrm>
        <a:graphic>
          <a:graphicData uri="http://schemas.openxmlformats.org/presentationml/2006/ole">
            <mc:AlternateContent xmlns:mc="http://schemas.openxmlformats.org/markup-compatibility/2006">
              <mc:Choice xmlns:v="urn:schemas-microsoft-com:vml" Requires="v">
                <p:oleObj spid="_x0000_s2059" name="Photo Editor Photo" r:id="rId5" imgW="5361905" imgH="2800741" progId="">
                  <p:embed/>
                </p:oleObj>
              </mc:Choice>
              <mc:Fallback>
                <p:oleObj name="Photo Editor Photo" r:id="rId5" imgW="5361905" imgH="2800741"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4043" y="5630049"/>
                        <a:ext cx="1913287" cy="999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 Box 12"/>
          <p:cNvSpPr txBox="1">
            <a:spLocks noChangeArrowheads="1"/>
          </p:cNvSpPr>
          <p:nvPr/>
        </p:nvSpPr>
        <p:spPr bwMode="auto">
          <a:xfrm>
            <a:off x="6110018" y="6507163"/>
            <a:ext cx="2627312" cy="274637"/>
          </a:xfrm>
          <a:prstGeom prst="rect">
            <a:avLst/>
          </a:prstGeom>
          <a:noFill/>
          <a:ln w="9525">
            <a:noFill/>
            <a:miter lim="800000"/>
            <a:headEnd/>
            <a:tailEnd/>
          </a:ln>
        </p:spPr>
        <p:txBody>
          <a:bodyPr>
            <a:spAutoFit/>
          </a:bodyPr>
          <a:lstStyle/>
          <a:p>
            <a:pPr algn="r" fontAlgn="base">
              <a:spcBef>
                <a:spcPct val="50000"/>
              </a:spcBef>
              <a:spcAft>
                <a:spcPct val="0"/>
              </a:spcAft>
            </a:pPr>
            <a:r>
              <a:rPr lang="it-IT" sz="1200" dirty="0">
                <a:solidFill>
                  <a:srgbClr val="3E3E5C"/>
                </a:solidFill>
                <a:ea typeface="ＭＳ Ｐゴシック"/>
                <a:sym typeface="Symbol" pitchFamily="18" charset="2"/>
              </a:rPr>
              <a:t>V. </a:t>
            </a:r>
            <a:r>
              <a:rPr lang="it-IT" sz="1200" dirty="0" err="1">
                <a:solidFill>
                  <a:srgbClr val="3E3E5C"/>
                </a:solidFill>
                <a:ea typeface="ＭＳ Ｐゴシック"/>
                <a:sym typeface="Symbol" pitchFamily="18" charset="2"/>
              </a:rPr>
              <a:t>Guarneri</a:t>
            </a:r>
            <a:r>
              <a:rPr lang="it-IT" sz="1200" dirty="0">
                <a:solidFill>
                  <a:srgbClr val="3E3E5C"/>
                </a:solidFill>
                <a:ea typeface="ＭＳ Ｐゴシック"/>
                <a:sym typeface="Symbol" pitchFamily="18" charset="2"/>
              </a:rPr>
              <a:t>, ASCO 2010</a:t>
            </a:r>
          </a:p>
        </p:txBody>
      </p:sp>
      <p:sp>
        <p:nvSpPr>
          <p:cNvPr id="14" name="Text Box 7"/>
          <p:cNvSpPr txBox="1">
            <a:spLocks noChangeArrowheads="1"/>
          </p:cNvSpPr>
          <p:nvPr/>
        </p:nvSpPr>
        <p:spPr bwMode="auto">
          <a:xfrm>
            <a:off x="6667500" y="2997200"/>
            <a:ext cx="2324100" cy="274637"/>
          </a:xfrm>
          <a:prstGeom prst="rect">
            <a:avLst/>
          </a:prstGeom>
          <a:noFill/>
          <a:ln w="9525">
            <a:noFill/>
            <a:miter lim="800000"/>
            <a:headEnd/>
            <a:tailEnd/>
          </a:ln>
        </p:spPr>
        <p:txBody>
          <a:bodyPr>
            <a:spAutoFit/>
          </a:bodyPr>
          <a:lstStyle/>
          <a:p>
            <a:pPr fontAlgn="base">
              <a:spcBef>
                <a:spcPct val="50000"/>
              </a:spcBef>
              <a:spcAft>
                <a:spcPct val="0"/>
              </a:spcAft>
            </a:pPr>
            <a:r>
              <a:rPr lang="it-IT" sz="1200" dirty="0" err="1">
                <a:solidFill>
                  <a:srgbClr val="000000"/>
                </a:solidFill>
                <a:ea typeface="ＭＳ Ｐゴシック"/>
              </a:rPr>
              <a:t>Post-therapy</a:t>
            </a:r>
            <a:r>
              <a:rPr lang="it-IT" sz="1200" dirty="0">
                <a:solidFill>
                  <a:srgbClr val="000000"/>
                </a:solidFill>
                <a:ea typeface="ＭＳ Ｐゴシック"/>
              </a:rPr>
              <a:t> Ki-67&lt;15%</a:t>
            </a:r>
          </a:p>
        </p:txBody>
      </p:sp>
      <p:sp>
        <p:nvSpPr>
          <p:cNvPr id="15" name="Text Box 8"/>
          <p:cNvSpPr txBox="1">
            <a:spLocks noChangeArrowheads="1"/>
          </p:cNvSpPr>
          <p:nvPr/>
        </p:nvSpPr>
        <p:spPr bwMode="auto">
          <a:xfrm>
            <a:off x="6199187" y="3873500"/>
            <a:ext cx="2365375" cy="274637"/>
          </a:xfrm>
          <a:prstGeom prst="rect">
            <a:avLst/>
          </a:prstGeom>
          <a:noFill/>
          <a:ln w="9525">
            <a:noFill/>
            <a:miter lim="800000"/>
            <a:headEnd/>
            <a:tailEnd/>
          </a:ln>
        </p:spPr>
        <p:txBody>
          <a:bodyPr>
            <a:spAutoFit/>
          </a:bodyPr>
          <a:lstStyle/>
          <a:p>
            <a:pPr fontAlgn="base">
              <a:spcBef>
                <a:spcPct val="50000"/>
              </a:spcBef>
              <a:spcAft>
                <a:spcPct val="0"/>
              </a:spcAft>
            </a:pPr>
            <a:r>
              <a:rPr lang="it-IT" sz="1200">
                <a:solidFill>
                  <a:srgbClr val="000000"/>
                </a:solidFill>
                <a:ea typeface="ＭＳ Ｐゴシック"/>
              </a:rPr>
              <a:t>Post-therapy Ki-67&gt;/=15%</a:t>
            </a:r>
          </a:p>
        </p:txBody>
      </p:sp>
      <p:sp>
        <p:nvSpPr>
          <p:cNvPr id="22" name="Rectangle 3"/>
          <p:cNvSpPr>
            <a:spLocks noGrp="1" noChangeArrowheads="1"/>
          </p:cNvSpPr>
          <p:nvPr>
            <p:ph type="title"/>
          </p:nvPr>
        </p:nvSpPr>
        <p:spPr bwMode="auto">
          <a:xfrm>
            <a:off x="286020" y="228600"/>
            <a:ext cx="8476980" cy="1143000"/>
          </a:xfrm>
          <a:prstGeom prst="rect">
            <a:avLst/>
          </a:prstGeom>
          <a:gradFill rotWithShape="1">
            <a:gsLst>
              <a:gs pos="0">
                <a:srgbClr val="2C2939"/>
              </a:gs>
              <a:gs pos="50000">
                <a:srgbClr val="60597B"/>
              </a:gs>
              <a:gs pos="100000">
                <a:srgbClr val="2C2939"/>
              </a:gs>
            </a:gsLst>
            <a:lin ang="5400000" scaled="1"/>
          </a:gradFill>
          <a:ln w="9525">
            <a:noFill/>
            <a:miter lim="800000"/>
            <a:headEnd/>
            <a:tailEnd/>
          </a:ln>
        </p:spPr>
        <p:txBody>
          <a:bodyPr anchor="ctr"/>
          <a:lstStyle/>
          <a:p>
            <a:pPr algn="ctr"/>
            <a:r>
              <a:rPr lang="it-IT" sz="2800" dirty="0">
                <a:solidFill>
                  <a:schemeClr val="bg1"/>
                </a:solidFill>
              </a:rPr>
              <a:t>Ki-67 </a:t>
            </a:r>
            <a:r>
              <a:rPr lang="it-IT" sz="2800" dirty="0" err="1">
                <a:solidFill>
                  <a:schemeClr val="bg1"/>
                </a:solidFill>
              </a:rPr>
              <a:t>Prognostic</a:t>
            </a:r>
            <a:r>
              <a:rPr lang="it-IT" sz="2800" dirty="0">
                <a:solidFill>
                  <a:schemeClr val="bg1"/>
                </a:solidFill>
              </a:rPr>
              <a:t> </a:t>
            </a:r>
            <a:r>
              <a:rPr lang="it-IT" sz="2800" dirty="0" err="1">
                <a:solidFill>
                  <a:schemeClr val="bg1"/>
                </a:solidFill>
              </a:rPr>
              <a:t>significance</a:t>
            </a:r>
            <a:r>
              <a:rPr lang="it-IT" sz="2800" dirty="0">
                <a:solidFill>
                  <a:schemeClr val="bg1"/>
                </a:solidFill>
              </a:rPr>
              <a:t> </a:t>
            </a:r>
            <a:r>
              <a:rPr lang="it-IT" sz="2800" dirty="0" err="1">
                <a:solidFill>
                  <a:schemeClr val="bg1"/>
                </a:solidFill>
              </a:rPr>
              <a:t>after</a:t>
            </a:r>
            <a:r>
              <a:rPr lang="it-IT" sz="2800" dirty="0">
                <a:solidFill>
                  <a:schemeClr val="bg1"/>
                </a:solidFill>
              </a:rPr>
              <a:t> PCT</a:t>
            </a:r>
          </a:p>
        </p:txBody>
      </p:sp>
      <p:pic>
        <p:nvPicPr>
          <p:cNvPr id="16" name="Picture 5"/>
          <p:cNvPicPr>
            <a:picLocks noChangeAspect="1" noChangeArrowheads="1"/>
          </p:cNvPicPr>
          <p:nvPr/>
        </p:nvPicPr>
        <p:blipFill>
          <a:blip r:embed="rId7"/>
          <a:srcRect/>
          <a:stretch>
            <a:fillRect/>
          </a:stretch>
        </p:blipFill>
        <p:spPr bwMode="auto">
          <a:xfrm>
            <a:off x="0" y="6410325"/>
            <a:ext cx="457200" cy="447675"/>
          </a:xfrm>
          <a:prstGeom prst="rect">
            <a:avLst/>
          </a:prstGeom>
          <a:noFill/>
          <a:ln w="9525">
            <a:noFill/>
            <a:miter lim="800000"/>
            <a:headEnd/>
            <a:tailEnd/>
          </a:ln>
        </p:spPr>
      </p:pic>
    </p:spTree>
    <p:extLst>
      <p:ext uri="{BB962C8B-B14F-4D97-AF65-F5344CB8AC3E}">
        <p14:creationId xmlns:p14="http://schemas.microsoft.com/office/powerpoint/2010/main" val="36586052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a:srcRect l="18115" t="26722" r="57250" b="46758"/>
          <a:stretch/>
        </p:blipFill>
        <p:spPr>
          <a:xfrm>
            <a:off x="322284" y="3164959"/>
            <a:ext cx="4204787" cy="2546292"/>
          </a:xfrm>
          <a:prstGeom prst="rect">
            <a:avLst/>
          </a:prstGeom>
        </p:spPr>
      </p:pic>
      <p:pic>
        <p:nvPicPr>
          <p:cNvPr id="6" name="Immagine 5"/>
          <p:cNvPicPr>
            <a:picLocks noChangeAspect="1"/>
          </p:cNvPicPr>
          <p:nvPr/>
        </p:nvPicPr>
        <p:blipFill rotWithShape="1">
          <a:blip r:embed="rId3"/>
          <a:srcRect l="18196" t="43916" r="56983" b="29272"/>
          <a:stretch/>
        </p:blipFill>
        <p:spPr>
          <a:xfrm>
            <a:off x="4796844" y="3164959"/>
            <a:ext cx="4190559" cy="2546293"/>
          </a:xfrm>
          <a:prstGeom prst="rect">
            <a:avLst/>
          </a:prstGeom>
        </p:spPr>
      </p:pic>
      <p:sp>
        <p:nvSpPr>
          <p:cNvPr id="7" name="Rettangolo 6"/>
          <p:cNvSpPr/>
          <p:nvPr/>
        </p:nvSpPr>
        <p:spPr>
          <a:xfrm>
            <a:off x="1778269" y="1618770"/>
            <a:ext cx="5497602" cy="1200329"/>
          </a:xfrm>
          <a:prstGeom prst="rect">
            <a:avLst/>
          </a:prstGeom>
        </p:spPr>
        <p:txBody>
          <a:bodyPr wrap="square">
            <a:spAutoFit/>
          </a:bodyPr>
          <a:lstStyle/>
          <a:p>
            <a:pPr algn="just" defTabSz="457200"/>
            <a:r>
              <a:rPr lang="en-US" dirty="0" smtClean="0">
                <a:solidFill>
                  <a:prstClr val="black"/>
                </a:solidFill>
              </a:rPr>
              <a:t>n=220 patients treated with neoadjuvant chemotherapy.  </a:t>
            </a:r>
          </a:p>
          <a:p>
            <a:pPr algn="just" defTabSz="457200"/>
            <a:r>
              <a:rPr lang="en-US" dirty="0" smtClean="0">
                <a:solidFill>
                  <a:prstClr val="black"/>
                </a:solidFill>
              </a:rPr>
              <a:t>Residual proliferative cancer burden (RPCB, χ2= 61.4) was significantly more prognostic than either RCB (χ2= 38.1) or Ki67 (χ2= 53.8) alone, p&lt; 0.001. </a:t>
            </a:r>
            <a:endParaRPr lang="en-US" dirty="0">
              <a:solidFill>
                <a:prstClr val="black"/>
              </a:solidFill>
            </a:endParaRPr>
          </a:p>
        </p:txBody>
      </p:sp>
      <p:sp>
        <p:nvSpPr>
          <p:cNvPr id="9" name="CasellaDiTesto 8"/>
          <p:cNvSpPr txBox="1"/>
          <p:nvPr/>
        </p:nvSpPr>
        <p:spPr>
          <a:xfrm>
            <a:off x="6553825" y="6542490"/>
            <a:ext cx="2206053" cy="261610"/>
          </a:xfrm>
          <a:prstGeom prst="rect">
            <a:avLst/>
          </a:prstGeom>
          <a:noFill/>
        </p:spPr>
        <p:txBody>
          <a:bodyPr wrap="none" rtlCol="0">
            <a:spAutoFit/>
          </a:bodyPr>
          <a:lstStyle/>
          <a:p>
            <a:pPr defTabSz="457200"/>
            <a:r>
              <a:rPr lang="it-IT" sz="1100" dirty="0" err="1" smtClean="0">
                <a:solidFill>
                  <a:prstClr val="black"/>
                </a:solidFill>
              </a:rPr>
              <a:t>Symmans</a:t>
            </a:r>
            <a:r>
              <a:rPr lang="it-IT" sz="1100" dirty="0" smtClean="0">
                <a:solidFill>
                  <a:prstClr val="black"/>
                </a:solidFill>
              </a:rPr>
              <a:t> VF, et al. </a:t>
            </a:r>
            <a:r>
              <a:rPr lang="it-IT" sz="1100" dirty="0" err="1" smtClean="0">
                <a:solidFill>
                  <a:prstClr val="black"/>
                </a:solidFill>
              </a:rPr>
              <a:t>Ann</a:t>
            </a:r>
            <a:r>
              <a:rPr lang="it-IT" sz="1100" dirty="0" smtClean="0">
                <a:solidFill>
                  <a:prstClr val="black"/>
                </a:solidFill>
              </a:rPr>
              <a:t> </a:t>
            </a:r>
            <a:r>
              <a:rPr lang="it-IT" sz="1100" dirty="0" err="1" smtClean="0">
                <a:solidFill>
                  <a:prstClr val="black"/>
                </a:solidFill>
              </a:rPr>
              <a:t>Oncol</a:t>
            </a:r>
            <a:r>
              <a:rPr lang="it-IT" sz="1100" dirty="0" smtClean="0">
                <a:solidFill>
                  <a:prstClr val="black"/>
                </a:solidFill>
              </a:rPr>
              <a:t> 2015</a:t>
            </a:r>
            <a:endParaRPr lang="it-IT" sz="1100" dirty="0">
              <a:solidFill>
                <a:prstClr val="black"/>
              </a:solidFill>
            </a:endParaRPr>
          </a:p>
        </p:txBody>
      </p:sp>
      <p:sp>
        <p:nvSpPr>
          <p:cNvPr id="10" name="Rectangle 3"/>
          <p:cNvSpPr txBox="1">
            <a:spLocks noChangeArrowheads="1"/>
          </p:cNvSpPr>
          <p:nvPr/>
        </p:nvSpPr>
        <p:spPr bwMode="auto">
          <a:xfrm>
            <a:off x="209820" y="304800"/>
            <a:ext cx="8476980" cy="1143000"/>
          </a:xfrm>
          <a:prstGeom prst="rect">
            <a:avLst/>
          </a:prstGeom>
          <a:gradFill rotWithShape="1">
            <a:gsLst>
              <a:gs pos="0">
                <a:srgbClr val="2C2939"/>
              </a:gs>
              <a:gs pos="50000">
                <a:srgbClr val="60597B"/>
              </a:gs>
              <a:gs pos="100000">
                <a:srgbClr val="2C2939"/>
              </a:gs>
            </a:gsLst>
            <a:lin ang="5400000" scaled="1"/>
          </a:grad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it-IT" sz="4000" kern="0" dirty="0" err="1" smtClean="0">
                <a:solidFill>
                  <a:srgbClr val="FFFFFF"/>
                </a:solidFill>
                <a:ea typeface="ＭＳ Ｐゴシック" pitchFamily="-107" charset="-128"/>
                <a:cs typeface="ＭＳ Ｐゴシック" pitchFamily="-107" charset="-128"/>
              </a:rPr>
              <a:t>Residual</a:t>
            </a:r>
            <a:r>
              <a:rPr lang="it-IT" sz="4000" kern="0" dirty="0" smtClean="0">
                <a:solidFill>
                  <a:srgbClr val="FFFFFF"/>
                </a:solidFill>
                <a:ea typeface="ＭＳ Ｐゴシック" pitchFamily="-107" charset="-128"/>
                <a:cs typeface="ＭＳ Ｐゴシック" pitchFamily="-107" charset="-128"/>
              </a:rPr>
              <a:t> proliferative </a:t>
            </a:r>
            <a:r>
              <a:rPr lang="it-IT" sz="4000" kern="0" dirty="0" err="1" smtClean="0">
                <a:solidFill>
                  <a:srgbClr val="FFFFFF"/>
                </a:solidFill>
                <a:ea typeface="ＭＳ Ｐゴシック" pitchFamily="-107" charset="-128"/>
                <a:cs typeface="ＭＳ Ｐゴシック" pitchFamily="-107" charset="-128"/>
              </a:rPr>
              <a:t>cancer</a:t>
            </a:r>
            <a:r>
              <a:rPr lang="it-IT" sz="4000" kern="0" dirty="0" smtClean="0">
                <a:solidFill>
                  <a:srgbClr val="FFFFFF"/>
                </a:solidFill>
                <a:ea typeface="ＭＳ Ｐゴシック" pitchFamily="-107" charset="-128"/>
                <a:cs typeface="ＭＳ Ｐゴシック" pitchFamily="-107" charset="-128"/>
              </a:rPr>
              <a:t> </a:t>
            </a:r>
            <a:r>
              <a:rPr lang="it-IT" sz="4000" kern="0" dirty="0" err="1" smtClean="0">
                <a:solidFill>
                  <a:srgbClr val="FFFFFF"/>
                </a:solidFill>
                <a:ea typeface="ＭＳ Ｐゴシック" pitchFamily="-107" charset="-128"/>
                <a:cs typeface="ＭＳ Ｐゴシック" pitchFamily="-107" charset="-128"/>
              </a:rPr>
              <a:t>burden</a:t>
            </a:r>
            <a:endParaRPr lang="it-IT" sz="4000" kern="0" dirty="0">
              <a:solidFill>
                <a:srgbClr val="FFFFFF"/>
              </a:solidFill>
              <a:ea typeface="ＭＳ Ｐゴシック" pitchFamily="-107" charset="-128"/>
              <a:cs typeface="ＭＳ Ｐゴシック" pitchFamily="-107" charset="-128"/>
            </a:endParaRPr>
          </a:p>
        </p:txBody>
      </p:sp>
      <p:pic>
        <p:nvPicPr>
          <p:cNvPr id="11" name="Picture 5"/>
          <p:cNvPicPr>
            <a:picLocks noChangeAspect="1" noChangeArrowheads="1"/>
          </p:cNvPicPr>
          <p:nvPr/>
        </p:nvPicPr>
        <p:blipFill>
          <a:blip r:embed="rId4"/>
          <a:srcRect/>
          <a:stretch>
            <a:fillRect/>
          </a:stretch>
        </p:blipFill>
        <p:spPr bwMode="auto">
          <a:xfrm>
            <a:off x="0" y="6410325"/>
            <a:ext cx="457200" cy="447675"/>
          </a:xfrm>
          <a:prstGeom prst="rect">
            <a:avLst/>
          </a:prstGeom>
          <a:noFill/>
          <a:ln w="9525">
            <a:noFill/>
            <a:miter lim="800000"/>
            <a:headEnd/>
            <a:tailEnd/>
          </a:ln>
        </p:spPr>
      </p:pic>
    </p:spTree>
    <p:extLst>
      <p:ext uri="{BB962C8B-B14F-4D97-AF65-F5344CB8AC3E}">
        <p14:creationId xmlns:p14="http://schemas.microsoft.com/office/powerpoint/2010/main" val="19281713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3"/>
          <p:cNvSpPr>
            <a:spLocks noGrp="1" noChangeArrowheads="1"/>
          </p:cNvSpPr>
          <p:nvPr>
            <p:ph type="title"/>
          </p:nvPr>
        </p:nvSpPr>
        <p:spPr bwMode="auto">
          <a:prstGeom prst="rect">
            <a:avLst/>
          </a:prstGeom>
          <a:gradFill rotWithShape="1">
            <a:gsLst>
              <a:gs pos="0">
                <a:srgbClr val="2C2939"/>
              </a:gs>
              <a:gs pos="50000">
                <a:srgbClr val="60597B"/>
              </a:gs>
              <a:gs pos="100000">
                <a:srgbClr val="2C2939"/>
              </a:gs>
            </a:gsLst>
            <a:lin ang="5400000" scaled="1"/>
          </a:gradFill>
          <a:ln w="9525">
            <a:noFill/>
            <a:miter lim="800000"/>
            <a:headEnd/>
            <a:tailEnd/>
          </a:ln>
        </p:spPr>
        <p:txBody>
          <a:bodyPr anchor="ctr"/>
          <a:lstStyle/>
          <a:p>
            <a:pPr algn="ctr"/>
            <a:r>
              <a:rPr lang="it-IT" sz="2800" dirty="0" err="1" smtClean="0">
                <a:solidFill>
                  <a:schemeClr val="bg1"/>
                </a:solidFill>
              </a:rPr>
              <a:t>Prognostic</a:t>
            </a:r>
            <a:r>
              <a:rPr lang="it-IT" sz="2800" dirty="0" smtClean="0">
                <a:solidFill>
                  <a:schemeClr val="bg1"/>
                </a:solidFill>
              </a:rPr>
              <a:t> </a:t>
            </a:r>
            <a:r>
              <a:rPr lang="it-IT" sz="2800" dirty="0" err="1" smtClean="0">
                <a:solidFill>
                  <a:schemeClr val="bg1"/>
                </a:solidFill>
              </a:rPr>
              <a:t>role</a:t>
            </a:r>
            <a:r>
              <a:rPr lang="it-IT" sz="2800" dirty="0" smtClean="0">
                <a:solidFill>
                  <a:schemeClr val="bg1"/>
                </a:solidFill>
              </a:rPr>
              <a:t> </a:t>
            </a:r>
            <a:r>
              <a:rPr lang="it-IT" sz="2800" dirty="0" err="1" smtClean="0">
                <a:solidFill>
                  <a:schemeClr val="bg1"/>
                </a:solidFill>
              </a:rPr>
              <a:t>of</a:t>
            </a:r>
            <a:r>
              <a:rPr lang="it-IT" sz="2800" dirty="0" smtClean="0">
                <a:solidFill>
                  <a:schemeClr val="bg1"/>
                </a:solidFill>
              </a:rPr>
              <a:t> HER2 loss </a:t>
            </a:r>
            <a:r>
              <a:rPr lang="it-IT" sz="2800" dirty="0" err="1" smtClean="0">
                <a:solidFill>
                  <a:schemeClr val="bg1"/>
                </a:solidFill>
              </a:rPr>
              <a:t>after</a:t>
            </a:r>
            <a:r>
              <a:rPr lang="it-IT" sz="2800" dirty="0" smtClean="0">
                <a:solidFill>
                  <a:schemeClr val="bg1"/>
                </a:solidFill>
              </a:rPr>
              <a:t> PCT</a:t>
            </a:r>
            <a:endParaRPr lang="it-IT" sz="2800" dirty="0">
              <a:solidFill>
                <a:schemeClr val="bg1"/>
              </a:solidFill>
            </a:endParaRPr>
          </a:p>
        </p:txBody>
      </p:sp>
      <p:sp>
        <p:nvSpPr>
          <p:cNvPr id="43" name="CasellaDiTesto 42"/>
          <p:cNvSpPr txBox="1"/>
          <p:nvPr/>
        </p:nvSpPr>
        <p:spPr>
          <a:xfrm>
            <a:off x="5510569" y="6579230"/>
            <a:ext cx="2438040" cy="276999"/>
          </a:xfrm>
          <a:prstGeom prst="rect">
            <a:avLst/>
          </a:prstGeom>
          <a:noFill/>
        </p:spPr>
        <p:txBody>
          <a:bodyPr wrap="none" rtlCol="0">
            <a:spAutoFit/>
          </a:bodyPr>
          <a:lstStyle/>
          <a:p>
            <a:pPr defTabSz="457200"/>
            <a:r>
              <a:rPr lang="it-IT" sz="1200" dirty="0" err="1" smtClean="0">
                <a:solidFill>
                  <a:srgbClr val="808080">
                    <a:lumMod val="25000"/>
                  </a:srgbClr>
                </a:solidFill>
              </a:rPr>
              <a:t>Guarneri</a:t>
            </a:r>
            <a:r>
              <a:rPr lang="it-IT" sz="1200" dirty="0" smtClean="0">
                <a:solidFill>
                  <a:srgbClr val="808080">
                    <a:lumMod val="25000"/>
                  </a:srgbClr>
                </a:solidFill>
              </a:rPr>
              <a:t> V et al, </a:t>
            </a:r>
            <a:r>
              <a:rPr lang="it-IT" sz="1200" dirty="0" err="1" smtClean="0">
                <a:solidFill>
                  <a:srgbClr val="808080">
                    <a:lumMod val="25000"/>
                  </a:srgbClr>
                </a:solidFill>
              </a:rPr>
              <a:t>Ann</a:t>
            </a:r>
            <a:r>
              <a:rPr lang="it-IT" sz="1200" dirty="0" smtClean="0">
                <a:solidFill>
                  <a:srgbClr val="808080">
                    <a:lumMod val="25000"/>
                  </a:srgbClr>
                </a:solidFill>
              </a:rPr>
              <a:t> </a:t>
            </a:r>
            <a:r>
              <a:rPr lang="it-IT" sz="1200" dirty="0" err="1" smtClean="0">
                <a:solidFill>
                  <a:srgbClr val="808080">
                    <a:lumMod val="25000"/>
                  </a:srgbClr>
                </a:solidFill>
              </a:rPr>
              <a:t>Oncol</a:t>
            </a:r>
            <a:r>
              <a:rPr lang="it-IT" sz="1200" dirty="0" smtClean="0">
                <a:solidFill>
                  <a:srgbClr val="808080">
                    <a:lumMod val="25000"/>
                  </a:srgbClr>
                </a:solidFill>
              </a:rPr>
              <a:t> 2013</a:t>
            </a:r>
            <a:endParaRPr lang="it-IT" sz="1200" dirty="0">
              <a:solidFill>
                <a:srgbClr val="808080">
                  <a:lumMod val="25000"/>
                </a:srgbClr>
              </a:solidFill>
            </a:endParaRPr>
          </a:p>
        </p:txBody>
      </p:sp>
      <p:pic>
        <p:nvPicPr>
          <p:cNvPr id="8" name="Espace réservé du contenu 42"/>
          <p:cNvPicPr>
            <a:picLocks noGrp="1" noChangeAspect="1"/>
          </p:cNvPicPr>
          <p:nvPr>
            <p:ph idx="1"/>
          </p:nvPr>
        </p:nvPicPr>
        <p:blipFill rotWithShape="1">
          <a:blip r:embed="rId2">
            <a:extLst>
              <a:ext uri="{28A0092B-C50C-407E-A947-70E740481C1C}">
                <a14:useLocalDpi xmlns:a14="http://schemas.microsoft.com/office/drawing/2010/main" val="0"/>
              </a:ext>
            </a:extLst>
          </a:blip>
          <a:srcRect t="8418"/>
          <a:stretch/>
        </p:blipFill>
        <p:spPr>
          <a:xfrm>
            <a:off x="2915816" y="1916832"/>
            <a:ext cx="5999117" cy="4004767"/>
          </a:xfrm>
        </p:spPr>
      </p:pic>
      <p:pic>
        <p:nvPicPr>
          <p:cNvPr id="6" name="Picture 5"/>
          <p:cNvPicPr>
            <a:picLocks noChangeAspect="1" noChangeArrowheads="1"/>
          </p:cNvPicPr>
          <p:nvPr/>
        </p:nvPicPr>
        <p:blipFill>
          <a:blip r:embed="rId3"/>
          <a:srcRect/>
          <a:stretch>
            <a:fillRect/>
          </a:stretch>
        </p:blipFill>
        <p:spPr bwMode="auto">
          <a:xfrm>
            <a:off x="0" y="6410325"/>
            <a:ext cx="457200" cy="447675"/>
          </a:xfrm>
          <a:prstGeom prst="rect">
            <a:avLst/>
          </a:prstGeom>
          <a:noFill/>
          <a:ln w="9525">
            <a:noFill/>
            <a:miter lim="800000"/>
            <a:headEnd/>
            <a:tailEnd/>
          </a:ln>
        </p:spPr>
      </p:pic>
      <p:pic>
        <p:nvPicPr>
          <p:cNvPr id="717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820"/>
          <a:stretch/>
        </p:blipFill>
        <p:spPr bwMode="auto">
          <a:xfrm>
            <a:off x="47625" y="2695575"/>
            <a:ext cx="2878067" cy="294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ectangle 7259"/>
          <p:cNvSpPr>
            <a:spLocks noChangeArrowheads="1"/>
          </p:cNvSpPr>
          <p:nvPr/>
        </p:nvSpPr>
        <p:spPr bwMode="auto">
          <a:xfrm>
            <a:off x="0" y="2387798"/>
            <a:ext cx="30861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457200"/>
            <a:r>
              <a:rPr lang="en-GB" sz="1400" dirty="0" smtClean="0">
                <a:solidFill>
                  <a:srgbClr val="3E3E5C"/>
                </a:solidFill>
                <a:latin typeface="Calibri" pitchFamily="34" charset="0"/>
              </a:rPr>
              <a:t>HER2 </a:t>
            </a:r>
            <a:r>
              <a:rPr lang="en-GB" sz="1400" dirty="0">
                <a:solidFill>
                  <a:srgbClr val="3E3E5C"/>
                </a:solidFill>
                <a:latin typeface="Calibri" pitchFamily="34" charset="0"/>
              </a:rPr>
              <a:t>loss per treatment cohort</a:t>
            </a:r>
          </a:p>
        </p:txBody>
      </p:sp>
    </p:spTree>
    <p:extLst>
      <p:ext uri="{BB962C8B-B14F-4D97-AF65-F5344CB8AC3E}">
        <p14:creationId xmlns:p14="http://schemas.microsoft.com/office/powerpoint/2010/main" val="18729373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Image 3"/>
          <p:cNvPicPr>
            <a:picLocks noChangeAspect="1"/>
          </p:cNvPicPr>
          <p:nvPr/>
        </p:nvPicPr>
        <p:blipFill>
          <a:blip r:embed="rId2">
            <a:extLst>
              <a:ext uri="{28A0092B-C50C-407E-A947-70E740481C1C}">
                <a14:useLocalDpi xmlns:a14="http://schemas.microsoft.com/office/drawing/2010/main" val="0"/>
              </a:ext>
            </a:extLst>
          </a:blip>
          <a:srcRect t="3883" b="52361"/>
          <a:stretch>
            <a:fillRect/>
          </a:stretch>
        </p:blipFill>
        <p:spPr bwMode="auto">
          <a:xfrm>
            <a:off x="714375" y="3143223"/>
            <a:ext cx="8034338"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156" name="Gruppo 4"/>
          <p:cNvGrpSpPr>
            <a:grpSpLocks/>
          </p:cNvGrpSpPr>
          <p:nvPr/>
        </p:nvGrpSpPr>
        <p:grpSpPr bwMode="auto">
          <a:xfrm>
            <a:off x="250825" y="1560486"/>
            <a:ext cx="8785225" cy="1404937"/>
            <a:chOff x="251520" y="1518737"/>
            <a:chExt cx="8784976" cy="1406207"/>
          </a:xfrm>
        </p:grpSpPr>
        <p:pic>
          <p:nvPicPr>
            <p:cNvPr id="49159" name="Picture 12" descr="3h06770"/>
            <p:cNvPicPr>
              <a:picLocks noChangeAspect="1" noChangeArrowheads="1"/>
            </p:cNvPicPr>
            <p:nvPr/>
          </p:nvPicPr>
          <p:blipFill>
            <a:blip r:embed="rId3">
              <a:extLst>
                <a:ext uri="{28A0092B-C50C-407E-A947-70E740481C1C}">
                  <a14:useLocalDpi xmlns:a14="http://schemas.microsoft.com/office/drawing/2010/main" val="0"/>
                </a:ext>
              </a:extLst>
            </a:blip>
            <a:srcRect l="26491" t="28105" r="14984" b="13321"/>
            <a:stretch>
              <a:fillRect/>
            </a:stretch>
          </p:blipFill>
          <p:spPr bwMode="auto">
            <a:xfrm>
              <a:off x="4716016" y="1518737"/>
              <a:ext cx="1728192" cy="1406207"/>
            </a:xfrm>
            <a:prstGeom prst="rect">
              <a:avLst/>
            </a:prstGeom>
            <a:solidFill>
              <a:schemeClr val="bg1"/>
            </a:solidFill>
            <a:ln w="9525">
              <a:solidFill>
                <a:schemeClr val="tx1"/>
              </a:solidFill>
              <a:miter lim="800000"/>
              <a:headEnd/>
              <a:tailEnd/>
            </a:ln>
          </p:spPr>
        </p:pic>
        <p:sp>
          <p:nvSpPr>
            <p:cNvPr id="49160" name="ZoneTexte 15"/>
            <p:cNvSpPr txBox="1">
              <a:spLocks noChangeArrowheads="1"/>
            </p:cNvSpPr>
            <p:nvPr/>
          </p:nvSpPr>
          <p:spPr bwMode="auto">
            <a:xfrm>
              <a:off x="6516216" y="1864967"/>
              <a:ext cx="2520280" cy="627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it-IT" altLang="it-IT" sz="1600" dirty="0">
                  <a:solidFill>
                    <a:prstClr val="black"/>
                  </a:solidFill>
                </a:rPr>
                <a:t>High-TIL </a:t>
              </a:r>
              <a:r>
                <a:rPr lang="it-IT" altLang="it-IT" sz="1600" dirty="0" err="1">
                  <a:solidFill>
                    <a:prstClr val="black"/>
                  </a:solidFill>
                </a:rPr>
                <a:t>residual</a:t>
              </a:r>
              <a:r>
                <a:rPr lang="it-IT" altLang="it-IT" sz="1600" dirty="0">
                  <a:solidFill>
                    <a:prstClr val="black"/>
                  </a:solidFill>
                </a:rPr>
                <a:t> </a:t>
              </a:r>
              <a:r>
                <a:rPr lang="it-IT" altLang="it-IT" sz="1600" dirty="0" err="1">
                  <a:solidFill>
                    <a:prstClr val="black"/>
                  </a:solidFill>
                </a:rPr>
                <a:t>disease</a:t>
              </a:r>
              <a:r>
                <a:rPr lang="it-IT" altLang="it-IT" sz="1600" dirty="0">
                  <a:solidFill>
                    <a:prstClr val="black"/>
                  </a:solidFill>
                </a:rPr>
                <a:t> (</a:t>
              </a:r>
              <a:r>
                <a:rPr lang="it-IT" altLang="it-IT" sz="1600" dirty="0" err="1">
                  <a:solidFill>
                    <a:prstClr val="black"/>
                  </a:solidFill>
                </a:rPr>
                <a:t>It</a:t>
              </a:r>
              <a:r>
                <a:rPr lang="it-IT" altLang="it-IT" sz="1600" dirty="0">
                  <a:solidFill>
                    <a:prstClr val="black"/>
                  </a:solidFill>
                </a:rPr>
                <a:t> and/or </a:t>
              </a:r>
              <a:r>
                <a:rPr lang="it-IT" altLang="it-IT" sz="1600" dirty="0" err="1">
                  <a:solidFill>
                    <a:prstClr val="black"/>
                  </a:solidFill>
                </a:rPr>
                <a:t>Str</a:t>
              </a:r>
              <a:r>
                <a:rPr lang="it-IT" altLang="it-IT" sz="1600" dirty="0">
                  <a:solidFill>
                    <a:prstClr val="black"/>
                  </a:solidFill>
                </a:rPr>
                <a:t>-TIL &gt;60%)</a:t>
              </a:r>
              <a:endParaRPr lang="fr-FR" altLang="it-IT" sz="1600" dirty="0">
                <a:solidFill>
                  <a:prstClr val="black"/>
                </a:solidFill>
              </a:endParaRPr>
            </a:p>
          </p:txBody>
        </p:sp>
        <p:pic>
          <p:nvPicPr>
            <p:cNvPr id="49161" name="Image 7"/>
            <p:cNvPicPr>
              <a:picLocks noChangeAspect="1"/>
            </p:cNvPicPr>
            <p:nvPr/>
          </p:nvPicPr>
          <p:blipFill>
            <a:blip r:embed="rId4" cstate="print">
              <a:extLst>
                <a:ext uri="{28A0092B-C50C-407E-A947-70E740481C1C}">
                  <a14:useLocalDpi xmlns:a14="http://schemas.microsoft.com/office/drawing/2010/main" val="0"/>
                </a:ext>
              </a:extLst>
            </a:blip>
            <a:srcRect l="36659" t="44312" r="8861" b="4108"/>
            <a:stretch>
              <a:fillRect/>
            </a:stretch>
          </p:blipFill>
          <p:spPr bwMode="auto">
            <a:xfrm>
              <a:off x="2771800" y="1540475"/>
              <a:ext cx="1827834" cy="138446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9162" name="ZoneTexte 16"/>
            <p:cNvSpPr txBox="1">
              <a:spLocks noChangeArrowheads="1"/>
            </p:cNvSpPr>
            <p:nvPr/>
          </p:nvSpPr>
          <p:spPr bwMode="auto">
            <a:xfrm>
              <a:off x="251520" y="1908121"/>
              <a:ext cx="25557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it-IT" altLang="it-IT" sz="1600" dirty="0" err="1">
                  <a:solidFill>
                    <a:prstClr val="black"/>
                  </a:solidFill>
                </a:rPr>
                <a:t>Low</a:t>
              </a:r>
              <a:r>
                <a:rPr lang="it-IT" altLang="it-IT" sz="1600" dirty="0">
                  <a:solidFill>
                    <a:prstClr val="black"/>
                  </a:solidFill>
                </a:rPr>
                <a:t>-TIL </a:t>
              </a:r>
              <a:r>
                <a:rPr lang="it-IT" altLang="it-IT" sz="1600" dirty="0" err="1">
                  <a:solidFill>
                    <a:prstClr val="black"/>
                  </a:solidFill>
                </a:rPr>
                <a:t>residual</a:t>
              </a:r>
              <a:r>
                <a:rPr lang="it-IT" altLang="it-IT" sz="1600" dirty="0">
                  <a:solidFill>
                    <a:prstClr val="black"/>
                  </a:solidFill>
                </a:rPr>
                <a:t> </a:t>
              </a:r>
              <a:r>
                <a:rPr lang="it-IT" altLang="it-IT" sz="1600" dirty="0" err="1">
                  <a:solidFill>
                    <a:prstClr val="black"/>
                  </a:solidFill>
                </a:rPr>
                <a:t>disease</a:t>
              </a:r>
              <a:r>
                <a:rPr lang="it-IT" altLang="it-IT" sz="1600" dirty="0">
                  <a:solidFill>
                    <a:prstClr val="black"/>
                  </a:solidFill>
                </a:rPr>
                <a:t> (</a:t>
              </a:r>
              <a:r>
                <a:rPr lang="it-IT" altLang="it-IT" sz="1600" dirty="0" err="1">
                  <a:solidFill>
                    <a:prstClr val="black"/>
                  </a:solidFill>
                </a:rPr>
                <a:t>It</a:t>
              </a:r>
              <a:r>
                <a:rPr lang="it-IT" altLang="it-IT" sz="1600" dirty="0">
                  <a:solidFill>
                    <a:prstClr val="black"/>
                  </a:solidFill>
                </a:rPr>
                <a:t> and </a:t>
              </a:r>
              <a:r>
                <a:rPr lang="it-IT" altLang="it-IT" sz="1600" dirty="0" err="1">
                  <a:solidFill>
                    <a:prstClr val="black"/>
                  </a:solidFill>
                </a:rPr>
                <a:t>Str</a:t>
              </a:r>
              <a:r>
                <a:rPr lang="it-IT" altLang="it-IT" sz="1600" dirty="0">
                  <a:solidFill>
                    <a:prstClr val="black"/>
                  </a:solidFill>
                </a:rPr>
                <a:t>-TIL &lt;=60%)</a:t>
              </a:r>
              <a:endParaRPr lang="fr-FR" altLang="it-IT" sz="1600" dirty="0">
                <a:solidFill>
                  <a:prstClr val="black"/>
                </a:solidFill>
              </a:endParaRPr>
            </a:p>
          </p:txBody>
        </p:sp>
      </p:grpSp>
      <p:sp>
        <p:nvSpPr>
          <p:cNvPr id="49158" name="CasellaDiTesto 5"/>
          <p:cNvSpPr txBox="1">
            <a:spLocks noChangeArrowheads="1"/>
          </p:cNvSpPr>
          <p:nvPr/>
        </p:nvSpPr>
        <p:spPr bwMode="auto">
          <a:xfrm>
            <a:off x="4486275" y="6504668"/>
            <a:ext cx="4549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it-IT" altLang="it-IT" sz="1200" dirty="0" smtClean="0">
                <a:solidFill>
                  <a:srgbClr val="E7E6E6">
                    <a:lumMod val="25000"/>
                  </a:srgbClr>
                </a:solidFill>
              </a:rPr>
              <a:t>Dieci MV et </a:t>
            </a:r>
            <a:r>
              <a:rPr lang="it-IT" altLang="it-IT" sz="1200" dirty="0">
                <a:solidFill>
                  <a:srgbClr val="E7E6E6">
                    <a:lumMod val="25000"/>
                  </a:srgbClr>
                </a:solidFill>
              </a:rPr>
              <a:t>al; </a:t>
            </a:r>
            <a:r>
              <a:rPr lang="it-IT" altLang="it-IT" sz="1200" dirty="0" err="1">
                <a:solidFill>
                  <a:srgbClr val="E7E6E6">
                    <a:lumMod val="25000"/>
                  </a:srgbClr>
                </a:solidFill>
              </a:rPr>
              <a:t>Ann</a:t>
            </a:r>
            <a:r>
              <a:rPr lang="it-IT" altLang="it-IT" sz="1200" dirty="0">
                <a:solidFill>
                  <a:srgbClr val="E7E6E6">
                    <a:lumMod val="25000"/>
                  </a:srgbClr>
                </a:solidFill>
              </a:rPr>
              <a:t> </a:t>
            </a:r>
            <a:r>
              <a:rPr lang="it-IT" altLang="it-IT" sz="1200" dirty="0" err="1">
                <a:solidFill>
                  <a:srgbClr val="E7E6E6">
                    <a:lumMod val="25000"/>
                  </a:srgbClr>
                </a:solidFill>
              </a:rPr>
              <a:t>Oncol</a:t>
            </a:r>
            <a:r>
              <a:rPr lang="it-IT" altLang="it-IT" sz="1200" dirty="0">
                <a:solidFill>
                  <a:srgbClr val="E7E6E6">
                    <a:lumMod val="25000"/>
                  </a:srgbClr>
                </a:solidFill>
              </a:rPr>
              <a:t> </a:t>
            </a:r>
            <a:r>
              <a:rPr lang="it-IT" altLang="it-IT" sz="1200" dirty="0" smtClean="0">
                <a:solidFill>
                  <a:srgbClr val="E7E6E6">
                    <a:lumMod val="25000"/>
                  </a:srgbClr>
                </a:solidFill>
              </a:rPr>
              <a:t>2014</a:t>
            </a:r>
            <a:endParaRPr lang="it-IT" altLang="it-IT" sz="1200" dirty="0">
              <a:solidFill>
                <a:srgbClr val="E7E6E6">
                  <a:lumMod val="25000"/>
                </a:srgbClr>
              </a:solidFill>
            </a:endParaRPr>
          </a:p>
        </p:txBody>
      </p:sp>
      <p:sp>
        <p:nvSpPr>
          <p:cNvPr id="11" name="Rectangle 3"/>
          <p:cNvSpPr>
            <a:spLocks noGrp="1" noChangeArrowheads="1"/>
          </p:cNvSpPr>
          <p:nvPr>
            <p:ph type="title"/>
          </p:nvPr>
        </p:nvSpPr>
        <p:spPr bwMode="auto">
          <a:xfrm>
            <a:off x="457200" y="274638"/>
            <a:ext cx="8229600" cy="1143000"/>
          </a:xfrm>
          <a:prstGeom prst="rect">
            <a:avLst/>
          </a:prstGeom>
          <a:gradFill rotWithShape="1">
            <a:gsLst>
              <a:gs pos="0">
                <a:srgbClr val="2C2939"/>
              </a:gs>
              <a:gs pos="50000">
                <a:srgbClr val="60597B"/>
              </a:gs>
              <a:gs pos="100000">
                <a:srgbClr val="2C2939"/>
              </a:gs>
            </a:gsLst>
            <a:lin ang="5400000" scaled="1"/>
          </a:gradFill>
          <a:ln w="9525">
            <a:noFill/>
            <a:miter lim="800000"/>
            <a:headEnd/>
            <a:tailEnd/>
          </a:ln>
        </p:spPr>
        <p:txBody>
          <a:bodyPr anchor="ctr"/>
          <a:lstStyle/>
          <a:p>
            <a:pPr algn="ctr"/>
            <a:r>
              <a:rPr lang="en-US" sz="2800" dirty="0">
                <a:solidFill>
                  <a:schemeClr val="bg1"/>
                </a:solidFill>
              </a:rPr>
              <a:t>Prognostic value of TILs on residual disease after neoadjuvant chemotherapy for TNBC</a:t>
            </a:r>
            <a:endParaRPr lang="it-IT" sz="2800" dirty="0">
              <a:solidFill>
                <a:schemeClr val="bg1"/>
              </a:solidFill>
            </a:endParaRPr>
          </a:p>
        </p:txBody>
      </p:sp>
      <p:pic>
        <p:nvPicPr>
          <p:cNvPr id="10" name="Picture 5"/>
          <p:cNvPicPr>
            <a:picLocks noChangeAspect="1" noChangeArrowheads="1"/>
          </p:cNvPicPr>
          <p:nvPr/>
        </p:nvPicPr>
        <p:blipFill>
          <a:blip r:embed="rId5"/>
          <a:srcRect/>
          <a:stretch>
            <a:fillRect/>
          </a:stretch>
        </p:blipFill>
        <p:spPr bwMode="auto">
          <a:xfrm>
            <a:off x="0" y="6410325"/>
            <a:ext cx="457200" cy="447675"/>
          </a:xfrm>
          <a:prstGeom prst="rect">
            <a:avLst/>
          </a:prstGeom>
          <a:noFill/>
          <a:ln w="9525">
            <a:noFill/>
            <a:miter lim="800000"/>
            <a:headEnd/>
            <a:tailEnd/>
          </a:ln>
        </p:spPr>
      </p:pic>
    </p:spTree>
    <p:extLst>
      <p:ext uri="{BB962C8B-B14F-4D97-AF65-F5344CB8AC3E}">
        <p14:creationId xmlns:p14="http://schemas.microsoft.com/office/powerpoint/2010/main" val="18363022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2"/>
          <p:cNvSpPr txBox="1">
            <a:spLocks noChangeArrowheads="1"/>
          </p:cNvSpPr>
          <p:nvPr/>
        </p:nvSpPr>
        <p:spPr bwMode="auto">
          <a:xfrm>
            <a:off x="209820" y="5642821"/>
            <a:ext cx="34925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it-IT" altLang="it-IT" sz="1400" dirty="0">
                <a:solidFill>
                  <a:srgbClr val="252537"/>
                </a:solidFill>
                <a:ea typeface="ＭＳ Ｐゴシック" panose="020B0600070205080204" pitchFamily="34" charset="-128"/>
                <a:sym typeface="Symbol" panose="05050102010706020507" pitchFamily="18" charset="2"/>
              </a:rPr>
              <a:t>Thomas </a:t>
            </a:r>
            <a:r>
              <a:rPr lang="it-IT" altLang="it-IT" sz="1400" dirty="0" smtClean="0">
                <a:solidFill>
                  <a:srgbClr val="252537"/>
                </a:solidFill>
                <a:ea typeface="ＭＳ Ｐゴシック" panose="020B0600070205080204" pitchFamily="34" charset="-128"/>
                <a:sym typeface="Symbol" panose="05050102010706020507" pitchFamily="18" charset="2"/>
              </a:rPr>
              <a:t>E, et al. </a:t>
            </a:r>
            <a:r>
              <a:rPr lang="it-IT" altLang="it-IT" sz="1400" dirty="0">
                <a:solidFill>
                  <a:srgbClr val="252537"/>
                </a:solidFill>
                <a:ea typeface="ＭＳ Ｐゴシック" panose="020B0600070205080204" pitchFamily="34" charset="-128"/>
                <a:sym typeface="Symbol" panose="05050102010706020507" pitchFamily="18" charset="2"/>
              </a:rPr>
              <a:t>J </a:t>
            </a:r>
            <a:r>
              <a:rPr lang="it-IT" altLang="it-IT" sz="1400" dirty="0" err="1">
                <a:solidFill>
                  <a:srgbClr val="252537"/>
                </a:solidFill>
                <a:ea typeface="ＭＳ Ｐゴシック" panose="020B0600070205080204" pitchFamily="34" charset="-128"/>
                <a:sym typeface="Symbol" panose="05050102010706020507" pitchFamily="18" charset="2"/>
              </a:rPr>
              <a:t>Clin</a:t>
            </a:r>
            <a:r>
              <a:rPr lang="it-IT" altLang="it-IT" sz="1400" dirty="0">
                <a:solidFill>
                  <a:srgbClr val="252537"/>
                </a:solidFill>
                <a:ea typeface="ＭＳ Ｐゴシック" panose="020B0600070205080204" pitchFamily="34" charset="-128"/>
                <a:sym typeface="Symbol" panose="05050102010706020507" pitchFamily="18" charset="2"/>
              </a:rPr>
              <a:t> </a:t>
            </a:r>
            <a:r>
              <a:rPr lang="it-IT" altLang="it-IT" sz="1400" dirty="0" err="1">
                <a:solidFill>
                  <a:srgbClr val="252537"/>
                </a:solidFill>
                <a:ea typeface="ＭＳ Ｐゴシック" panose="020B0600070205080204" pitchFamily="34" charset="-128"/>
                <a:sym typeface="Symbol" panose="05050102010706020507" pitchFamily="18" charset="2"/>
              </a:rPr>
              <a:t>Oncol</a:t>
            </a:r>
            <a:r>
              <a:rPr lang="it-IT" altLang="it-IT" sz="1400" dirty="0">
                <a:solidFill>
                  <a:srgbClr val="252537"/>
                </a:solidFill>
                <a:ea typeface="ＭＳ Ｐゴシック" panose="020B0600070205080204" pitchFamily="34" charset="-128"/>
                <a:sym typeface="Symbol" panose="05050102010706020507" pitchFamily="18" charset="2"/>
              </a:rPr>
              <a:t> </a:t>
            </a:r>
            <a:r>
              <a:rPr lang="it-IT" altLang="it-IT" sz="1400" dirty="0" smtClean="0">
                <a:solidFill>
                  <a:srgbClr val="252537"/>
                </a:solidFill>
                <a:ea typeface="ＭＳ Ｐゴシック" panose="020B0600070205080204" pitchFamily="34" charset="-128"/>
                <a:sym typeface="Symbol" panose="05050102010706020507" pitchFamily="18" charset="2"/>
              </a:rPr>
              <a:t>2004</a:t>
            </a:r>
            <a:endParaRPr lang="it-IT" altLang="it-IT" sz="1400" dirty="0">
              <a:solidFill>
                <a:srgbClr val="252537"/>
              </a:solidFill>
              <a:ea typeface="ＭＳ Ｐゴシック" panose="020B0600070205080204" pitchFamily="34" charset="-128"/>
              <a:sym typeface="Symbol" panose="05050102010706020507" pitchFamily="18" charset="2"/>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914" y="2471549"/>
            <a:ext cx="4119132" cy="299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txBox="1">
            <a:spLocks noChangeArrowheads="1"/>
          </p:cNvSpPr>
          <p:nvPr/>
        </p:nvSpPr>
        <p:spPr bwMode="auto">
          <a:xfrm>
            <a:off x="209820" y="304800"/>
            <a:ext cx="8476980" cy="1143000"/>
          </a:xfrm>
          <a:prstGeom prst="rect">
            <a:avLst/>
          </a:prstGeom>
          <a:gradFill rotWithShape="1">
            <a:gsLst>
              <a:gs pos="0">
                <a:srgbClr val="2C2939"/>
              </a:gs>
              <a:gs pos="50000">
                <a:srgbClr val="60597B"/>
              </a:gs>
              <a:gs pos="100000">
                <a:srgbClr val="2C2939"/>
              </a:gs>
            </a:gsLst>
            <a:lin ang="5400000" scaled="1"/>
          </a:grad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US" sz="2800" kern="0" dirty="0" smtClean="0">
                <a:solidFill>
                  <a:srgbClr val="FFFFFF"/>
                </a:solidFill>
                <a:ea typeface="ＭＳ Ｐゴシック" pitchFamily="-107" charset="-128"/>
                <a:cs typeface="ＭＳ Ｐゴシック" pitchFamily="-107" charset="-128"/>
              </a:rPr>
              <a:t>Non–Cross-Resistant </a:t>
            </a:r>
            <a:r>
              <a:rPr lang="en-US" sz="2800" kern="0" dirty="0">
                <a:solidFill>
                  <a:srgbClr val="FFFFFF"/>
                </a:solidFill>
                <a:ea typeface="ＭＳ Ｐゴシック" pitchFamily="-107" charset="-128"/>
                <a:cs typeface="ＭＳ Ｐゴシック" pitchFamily="-107" charset="-128"/>
              </a:rPr>
              <a:t>Adjuvant</a:t>
            </a:r>
          </a:p>
          <a:p>
            <a:pPr algn="ctr" eaLnBrk="0" fontAlgn="base" hangingPunct="0">
              <a:spcBef>
                <a:spcPct val="0"/>
              </a:spcBef>
              <a:spcAft>
                <a:spcPct val="0"/>
              </a:spcAft>
            </a:pPr>
            <a:r>
              <a:rPr lang="en-US" sz="2800" kern="0" dirty="0" smtClean="0">
                <a:solidFill>
                  <a:srgbClr val="FFFFFF"/>
                </a:solidFill>
                <a:ea typeface="ＭＳ Ｐゴシック" pitchFamily="-107" charset="-128"/>
                <a:cs typeface="ＭＳ Ｐゴシック" pitchFamily="-107" charset="-128"/>
              </a:rPr>
              <a:t>chemotherapy</a:t>
            </a:r>
            <a:endParaRPr lang="it-IT" sz="2800" kern="0" dirty="0">
              <a:solidFill>
                <a:srgbClr val="FFFFFF"/>
              </a:solidFill>
              <a:ea typeface="ＭＳ Ｐゴシック" pitchFamily="-107" charset="-128"/>
              <a:cs typeface="ＭＳ Ｐゴシック" pitchFamily="-107" charset="-128"/>
            </a:endParaRPr>
          </a:p>
        </p:txBody>
      </p:sp>
      <p:sp>
        <p:nvSpPr>
          <p:cNvPr id="6" name="Text Box 32"/>
          <p:cNvSpPr txBox="1">
            <a:spLocks noChangeArrowheads="1"/>
          </p:cNvSpPr>
          <p:nvPr/>
        </p:nvSpPr>
        <p:spPr bwMode="auto">
          <a:xfrm>
            <a:off x="5041098" y="5783408"/>
            <a:ext cx="3492500"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it-IT" altLang="it-IT" sz="1400" dirty="0" smtClean="0">
                <a:solidFill>
                  <a:srgbClr val="252537"/>
                </a:solidFill>
                <a:ea typeface="ＭＳ Ｐゴシック" panose="020B0600070205080204" pitchFamily="34" charset="-128"/>
                <a:sym typeface="Symbol" panose="05050102010706020507" pitchFamily="18" charset="2"/>
              </a:rPr>
              <a:t>Alvarez R, et al.  CANCER 2010 </a:t>
            </a:r>
            <a:endParaRPr lang="it-IT" altLang="it-IT" sz="1400" dirty="0">
              <a:solidFill>
                <a:srgbClr val="252537"/>
              </a:solidFill>
              <a:ea typeface="ＭＳ Ｐゴシック" panose="020B0600070205080204" pitchFamily="34" charset="-128"/>
              <a:sym typeface="Symbol" panose="05050102010706020507" pitchFamily="18" charset="2"/>
            </a:endParaRPr>
          </a:p>
        </p:txBody>
      </p:sp>
      <p:pic>
        <p:nvPicPr>
          <p:cNvPr id="7" name="Picture 5"/>
          <p:cNvPicPr>
            <a:picLocks noChangeAspect="1" noChangeArrowheads="1"/>
          </p:cNvPicPr>
          <p:nvPr/>
        </p:nvPicPr>
        <p:blipFill>
          <a:blip r:embed="rId4"/>
          <a:srcRect/>
          <a:stretch>
            <a:fillRect/>
          </a:stretch>
        </p:blipFill>
        <p:spPr bwMode="auto">
          <a:xfrm>
            <a:off x="0" y="6410325"/>
            <a:ext cx="457200" cy="447675"/>
          </a:xfrm>
          <a:prstGeom prst="rect">
            <a:avLst/>
          </a:prstGeom>
          <a:noFill/>
          <a:ln w="9525">
            <a:noFill/>
            <a:miter lim="800000"/>
            <a:headEnd/>
            <a:tailEnd/>
          </a:ln>
        </p:spPr>
      </p:pic>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3273" y="2471549"/>
            <a:ext cx="4381364" cy="3116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2910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63"/>
          <p:cNvSpPr txBox="1">
            <a:spLocks noChangeArrowheads="1"/>
          </p:cNvSpPr>
          <p:nvPr/>
        </p:nvSpPr>
        <p:spPr bwMode="auto">
          <a:xfrm>
            <a:off x="180109" y="411798"/>
            <a:ext cx="8229600" cy="886110"/>
          </a:xfrm>
          <a:prstGeom prst="rect">
            <a:avLst/>
          </a:prstGeom>
          <a:gradFill rotWithShape="1">
            <a:gsLst>
              <a:gs pos="0">
                <a:srgbClr val="666699">
                  <a:gamma/>
                  <a:shade val="46275"/>
                  <a:invGamma/>
                </a:srgbClr>
              </a:gs>
              <a:gs pos="50000">
                <a:srgbClr val="666699"/>
              </a:gs>
              <a:gs pos="100000">
                <a:srgbClr val="666699">
                  <a:gamma/>
                  <a:shade val="46275"/>
                  <a:invGamma/>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457200" fontAlgn="base">
              <a:spcBef>
                <a:spcPct val="0"/>
              </a:spcBef>
              <a:spcAft>
                <a:spcPct val="0"/>
              </a:spcAft>
              <a:defRPr/>
            </a:pPr>
            <a:r>
              <a:rPr lang="en-US" sz="3200" kern="0" dirty="0" smtClean="0">
                <a:solidFill>
                  <a:srgbClr val="FFFFFF"/>
                </a:solidFill>
                <a:latin typeface="Arial" pitchFamily="34" charset="0"/>
                <a:ea typeface="ＭＳ Ｐゴシック" pitchFamily="-105" charset="-128"/>
                <a:cs typeface="Arial" pitchFamily="34" charset="0"/>
              </a:rPr>
              <a:t>Neoadjuvant systemic therapy: no (or very little) room to debate</a:t>
            </a:r>
            <a:endParaRPr lang="en-US" sz="3200" kern="0" dirty="0">
              <a:solidFill>
                <a:srgbClr val="FFFFFF"/>
              </a:solidFill>
              <a:latin typeface="Arial" pitchFamily="34" charset="0"/>
              <a:ea typeface="ＭＳ Ｐゴシック" pitchFamily="-105" charset="-128"/>
              <a:cs typeface="Arial" pitchFamily="34" charset="0"/>
            </a:endParaRPr>
          </a:p>
        </p:txBody>
      </p:sp>
      <p:sp>
        <p:nvSpPr>
          <p:cNvPr id="3" name="Rettangolo 2"/>
          <p:cNvSpPr/>
          <p:nvPr/>
        </p:nvSpPr>
        <p:spPr>
          <a:xfrm>
            <a:off x="551600" y="2061673"/>
            <a:ext cx="8071192" cy="3046988"/>
          </a:xfrm>
          <a:prstGeom prst="rect">
            <a:avLst/>
          </a:prstGeom>
        </p:spPr>
        <p:txBody>
          <a:bodyPr wrap="square">
            <a:spAutoFit/>
          </a:bodyPr>
          <a:lstStyle/>
          <a:p>
            <a:pPr marL="285750" indent="-285750">
              <a:buFont typeface="Arial" pitchFamily="34" charset="0"/>
              <a:buChar char="•"/>
            </a:pPr>
            <a:r>
              <a:rPr lang="en-US" sz="2400" dirty="0" smtClean="0">
                <a:solidFill>
                  <a:prstClr val="black"/>
                </a:solidFill>
                <a:latin typeface="ScalaLancetPro"/>
              </a:rPr>
              <a:t>Affords identical outcomes to adjuvant therapy</a:t>
            </a:r>
          </a:p>
          <a:p>
            <a:pPr marL="285750" indent="-285750">
              <a:buFont typeface="Arial" pitchFamily="34" charset="0"/>
              <a:buChar char="•"/>
            </a:pPr>
            <a:endParaRPr lang="en-US" sz="2400" dirty="0" smtClean="0">
              <a:solidFill>
                <a:prstClr val="black"/>
              </a:solidFill>
              <a:latin typeface="ScalaLancetPro"/>
            </a:endParaRPr>
          </a:p>
          <a:p>
            <a:pPr marL="285750" indent="-285750">
              <a:buFont typeface="Arial" pitchFamily="34" charset="0"/>
              <a:buChar char="•"/>
            </a:pPr>
            <a:r>
              <a:rPr lang="en-US" sz="2400" dirty="0" smtClean="0">
                <a:solidFill>
                  <a:prstClr val="black"/>
                </a:solidFill>
                <a:latin typeface="ScalaLancetPro"/>
              </a:rPr>
              <a:t>Improves operability of locally advanced disease</a:t>
            </a:r>
          </a:p>
          <a:p>
            <a:pPr marL="285750" indent="-285750">
              <a:buFont typeface="Arial" pitchFamily="34" charset="0"/>
              <a:buChar char="•"/>
            </a:pPr>
            <a:endParaRPr lang="en-US" sz="2400" dirty="0">
              <a:solidFill>
                <a:prstClr val="black"/>
              </a:solidFill>
              <a:latin typeface="ScalaLancetPro"/>
            </a:endParaRPr>
          </a:p>
          <a:p>
            <a:pPr marL="285750" indent="-285750">
              <a:buFont typeface="Arial" pitchFamily="34" charset="0"/>
              <a:buChar char="•"/>
            </a:pPr>
            <a:endParaRPr lang="en-US" sz="2400" dirty="0" smtClean="0">
              <a:solidFill>
                <a:prstClr val="black"/>
              </a:solidFill>
              <a:latin typeface="ScalaLancetPro"/>
            </a:endParaRPr>
          </a:p>
          <a:p>
            <a:pPr marL="285750" indent="-285750">
              <a:buFont typeface="Arial" pitchFamily="34" charset="0"/>
              <a:buChar char="•"/>
            </a:pPr>
            <a:r>
              <a:rPr lang="it-IT" sz="2400" dirty="0" err="1" smtClean="0">
                <a:solidFill>
                  <a:prstClr val="black"/>
                </a:solidFill>
                <a:latin typeface="ScalaLancetPro"/>
              </a:rPr>
              <a:t>Improves</a:t>
            </a:r>
            <a:r>
              <a:rPr lang="it-IT" sz="2400" dirty="0" smtClean="0">
                <a:solidFill>
                  <a:prstClr val="black"/>
                </a:solidFill>
                <a:latin typeface="ScalaLancetPro"/>
              </a:rPr>
              <a:t> the chance for </a:t>
            </a:r>
            <a:r>
              <a:rPr lang="it-IT" sz="2400" dirty="0" err="1" smtClean="0">
                <a:solidFill>
                  <a:prstClr val="black"/>
                </a:solidFill>
                <a:latin typeface="ScalaLancetPro"/>
              </a:rPr>
              <a:t>breast</a:t>
            </a:r>
            <a:r>
              <a:rPr lang="it-IT" sz="2400" dirty="0" smtClean="0">
                <a:solidFill>
                  <a:prstClr val="black"/>
                </a:solidFill>
                <a:latin typeface="ScalaLancetPro"/>
              </a:rPr>
              <a:t> </a:t>
            </a:r>
            <a:r>
              <a:rPr lang="it-IT" sz="2400" dirty="0" err="1" smtClean="0">
                <a:solidFill>
                  <a:prstClr val="black"/>
                </a:solidFill>
                <a:latin typeface="ScalaLancetPro"/>
              </a:rPr>
              <a:t>conservation</a:t>
            </a:r>
            <a:endParaRPr lang="it-IT" sz="2400" dirty="0" smtClean="0">
              <a:solidFill>
                <a:prstClr val="black"/>
              </a:solidFill>
              <a:latin typeface="ScalaLancetPro"/>
            </a:endParaRPr>
          </a:p>
          <a:p>
            <a:pPr marL="285750" indent="-285750">
              <a:buFont typeface="Arial" pitchFamily="34" charset="0"/>
              <a:buChar char="•"/>
            </a:pPr>
            <a:endParaRPr lang="it-IT" sz="2400" dirty="0">
              <a:solidFill>
                <a:prstClr val="black"/>
              </a:solidFill>
              <a:latin typeface="ScalaLancetPro"/>
            </a:endParaRPr>
          </a:p>
          <a:p>
            <a:pPr marL="285750" indent="-285750">
              <a:buFont typeface="Arial" pitchFamily="34" charset="0"/>
              <a:buChar char="•"/>
            </a:pPr>
            <a:r>
              <a:rPr lang="it-IT" sz="2400" dirty="0" err="1" smtClean="0">
                <a:solidFill>
                  <a:prstClr val="black"/>
                </a:solidFill>
                <a:latin typeface="ScalaLancetPro"/>
              </a:rPr>
              <a:t>Is</a:t>
            </a:r>
            <a:r>
              <a:rPr lang="it-IT" sz="2400" dirty="0" smtClean="0">
                <a:solidFill>
                  <a:prstClr val="black"/>
                </a:solidFill>
                <a:latin typeface="ScalaLancetPro"/>
              </a:rPr>
              <a:t> the standard of care for stage ≥III</a:t>
            </a:r>
            <a:endParaRPr lang="it-IT" sz="2400" dirty="0">
              <a:solidFill>
                <a:prstClr val="black"/>
              </a:solidFill>
            </a:endParaRPr>
          </a:p>
        </p:txBody>
      </p:sp>
    </p:spTree>
    <p:extLst>
      <p:ext uri="{BB962C8B-B14F-4D97-AF65-F5344CB8AC3E}">
        <p14:creationId xmlns:p14="http://schemas.microsoft.com/office/powerpoint/2010/main" val="33543264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p:nvPr>
        </p:nvSpPr>
        <p:spPr/>
        <p:txBody>
          <a:bodyPr/>
          <a:lstStyle/>
          <a:p>
            <a:pPr eaLnBrk="1" hangingPunct="1"/>
            <a:endParaRPr lang="it-IT" altLang="it-IT" smtClean="0"/>
          </a:p>
        </p:txBody>
      </p:sp>
      <p:pic>
        <p:nvPicPr>
          <p:cNvPr id="19459" name="Immagine 3"/>
          <p:cNvPicPr>
            <a:picLocks noChangeAspect="1"/>
          </p:cNvPicPr>
          <p:nvPr/>
        </p:nvPicPr>
        <p:blipFill rotWithShape="1">
          <a:blip r:embed="rId2">
            <a:extLst>
              <a:ext uri="{28A0092B-C50C-407E-A947-70E740481C1C}">
                <a14:useLocalDpi xmlns:a14="http://schemas.microsoft.com/office/drawing/2010/main" val="0"/>
              </a:ext>
            </a:extLst>
          </a:blip>
          <a:srcRect l="22028" t="30769" r="20676" b="17508"/>
          <a:stretch/>
        </p:blipFill>
        <p:spPr bwMode="auto">
          <a:xfrm>
            <a:off x="184150" y="1572768"/>
            <a:ext cx="8882063" cy="4510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Immagine 5"/>
          <p:cNvPicPr>
            <a:picLocks noChangeAspect="1"/>
          </p:cNvPicPr>
          <p:nvPr/>
        </p:nvPicPr>
        <p:blipFill>
          <a:blip r:embed="rId3">
            <a:extLst>
              <a:ext uri="{28A0092B-C50C-407E-A947-70E740481C1C}">
                <a14:useLocalDpi xmlns:a14="http://schemas.microsoft.com/office/drawing/2010/main" val="0"/>
              </a:ext>
            </a:extLst>
          </a:blip>
          <a:srcRect l="30743" t="28317" r="28648" b="47539"/>
          <a:stretch>
            <a:fillRect/>
          </a:stretch>
        </p:blipFill>
        <p:spPr bwMode="auto">
          <a:xfrm>
            <a:off x="4360228" y="4670870"/>
            <a:ext cx="40354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egnaposto testo 5"/>
          <p:cNvSpPr txBox="1">
            <a:spLocks/>
          </p:cNvSpPr>
          <p:nvPr/>
        </p:nvSpPr>
        <p:spPr>
          <a:xfrm>
            <a:off x="770892" y="6516724"/>
            <a:ext cx="8229600" cy="332656"/>
          </a:xfrm>
          <a:prstGeom prst="rect">
            <a:avLst/>
          </a:prstGeom>
        </p:spPr>
        <p:txBody>
          <a:bodyPr vert="horz" lIns="91440" tIns="45720" rIns="91440" bIns="0" rtlCol="0" anchor="ctr" anchorCtr="0">
            <a:noAutofit/>
          </a:bodyPr>
          <a:lstStyle>
            <a:lvl1pPr marL="0" indent="0" algn="l" defTabSz="457200" rtl="0" eaLnBrk="1" latinLnBrk="0" hangingPunct="1">
              <a:spcBef>
                <a:spcPct val="20000"/>
              </a:spcBef>
              <a:buClr>
                <a:schemeClr val="accent1"/>
              </a:buClr>
              <a:buFontTx/>
              <a:buNone/>
              <a:defRPr sz="900" b="0" i="0" kern="1200" baseline="0">
                <a:solidFill>
                  <a:schemeClr val="tx1"/>
                </a:solidFill>
                <a:latin typeface="Calibri" pitchFamily="34" charset="0"/>
                <a:ea typeface="+mn-ea"/>
                <a:cs typeface="Calibri" pitchFamily="34" charset="0"/>
              </a:defRPr>
            </a:lvl1pPr>
            <a:lvl2pPr marL="742950" indent="-285750" algn="l" defTabSz="457200" rtl="0" eaLnBrk="1" latinLnBrk="0" hangingPunct="1">
              <a:spcBef>
                <a:spcPct val="20000"/>
              </a:spcBef>
              <a:buClr>
                <a:schemeClr val="accent1"/>
              </a:buClr>
              <a:buFont typeface="Arial"/>
              <a:buChar char="–"/>
              <a:defRPr sz="2400" b="0" i="0" kern="1200">
                <a:solidFill>
                  <a:schemeClr val="tx1"/>
                </a:solidFill>
                <a:latin typeface="Calibri" pitchFamily="34" charset="0"/>
                <a:ea typeface="+mn-ea"/>
                <a:cs typeface="Calibri" pitchFamily="34" charset="0"/>
              </a:defRPr>
            </a:lvl2pPr>
            <a:lvl3pPr marL="1143000" indent="-228600" algn="l" defTabSz="457200" rtl="0" eaLnBrk="1" latinLnBrk="0" hangingPunct="1">
              <a:spcBef>
                <a:spcPct val="20000"/>
              </a:spcBef>
              <a:buClr>
                <a:schemeClr val="accent1"/>
              </a:buClr>
              <a:buFont typeface="Arial"/>
              <a:buChar char="•"/>
              <a:defRPr sz="2000" b="0" i="0" kern="1200">
                <a:solidFill>
                  <a:schemeClr val="tx1"/>
                </a:solidFill>
                <a:latin typeface="Calibri" pitchFamily="34" charset="0"/>
                <a:ea typeface="+mn-ea"/>
                <a:cs typeface="Calibri" pitchFamily="34" charset="0"/>
              </a:defRPr>
            </a:lvl3pPr>
            <a:lvl4pPr marL="1600200" indent="-228600" algn="l" defTabSz="457200" rtl="0" eaLnBrk="1" latinLnBrk="0" hangingPunct="1">
              <a:spcBef>
                <a:spcPct val="20000"/>
              </a:spcBef>
              <a:buClr>
                <a:schemeClr val="accent1"/>
              </a:buClr>
              <a:buFont typeface="Arial"/>
              <a:buChar char="–"/>
              <a:defRPr sz="1800" b="0" i="0" kern="1200">
                <a:solidFill>
                  <a:schemeClr val="tx1"/>
                </a:solidFill>
                <a:latin typeface="Calibri" pitchFamily="34" charset="0"/>
                <a:ea typeface="+mn-ea"/>
                <a:cs typeface="Calibri" pitchFamily="34" charset="0"/>
              </a:defRPr>
            </a:lvl4pPr>
            <a:lvl5pPr marL="2057400" indent="-228600" algn="l" defTabSz="457200" rtl="0" eaLnBrk="1" latinLnBrk="0" hangingPunct="1">
              <a:spcBef>
                <a:spcPct val="20000"/>
              </a:spcBef>
              <a:buClr>
                <a:schemeClr val="accent1"/>
              </a:buClr>
              <a:buFont typeface="Arial"/>
              <a:buChar char="»"/>
              <a:defRPr sz="1600" b="0" i="0" kern="1200">
                <a:solidFill>
                  <a:schemeClr val="tx1"/>
                </a:solidFill>
                <a:latin typeface="Calibri" pitchFamily="34" charset="0"/>
                <a:ea typeface="+mn-ea"/>
                <a:cs typeface="Calibri"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Clr>
                <a:srgbClr val="C41268"/>
              </a:buClr>
            </a:pPr>
            <a:r>
              <a:rPr lang="en-GB" sz="1200" dirty="0" smtClean="0">
                <a:solidFill>
                  <a:srgbClr val="58595B"/>
                </a:solidFill>
              </a:rPr>
              <a:t>Lee SJ et al, SABCS 2015</a:t>
            </a:r>
            <a:endParaRPr lang="it-IT" sz="1200" dirty="0">
              <a:solidFill>
                <a:srgbClr val="58595B"/>
              </a:solidFill>
            </a:endParaRPr>
          </a:p>
        </p:txBody>
      </p:sp>
      <p:sp>
        <p:nvSpPr>
          <p:cNvPr id="7" name="Rectangle 3"/>
          <p:cNvSpPr txBox="1">
            <a:spLocks noChangeArrowheads="1"/>
          </p:cNvSpPr>
          <p:nvPr/>
        </p:nvSpPr>
        <p:spPr bwMode="auto">
          <a:xfrm>
            <a:off x="457200" y="274638"/>
            <a:ext cx="8229600" cy="1143000"/>
          </a:xfrm>
          <a:prstGeom prst="rect">
            <a:avLst/>
          </a:prstGeom>
          <a:gradFill rotWithShape="1">
            <a:gsLst>
              <a:gs pos="0">
                <a:srgbClr val="2C2939"/>
              </a:gs>
              <a:gs pos="50000">
                <a:srgbClr val="60597B"/>
              </a:gs>
              <a:gs pos="100000">
                <a:srgbClr val="2C2939"/>
              </a:gs>
            </a:gsLst>
            <a:lin ang="5400000" scaled="1"/>
          </a:gradFill>
          <a:ln w="9525">
            <a:noFill/>
            <a:miter lim="800000"/>
            <a:headEnd/>
            <a:tailEnd/>
          </a:ln>
        </p:spPr>
        <p:txBody>
          <a:bodyPr anchor="ctr"/>
          <a:lstStyle>
            <a:lvl1pPr algn="ctr"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rtl="0" fontAlgn="base">
              <a:spcBef>
                <a:spcPct val="0"/>
              </a:spcBef>
              <a:spcAft>
                <a:spcPct val="0"/>
              </a:spcAft>
              <a:defRPr sz="4400">
                <a:solidFill>
                  <a:schemeClr val="tx1"/>
                </a:solidFill>
                <a:latin typeface="Calibri" pitchFamily="34" charset="0"/>
                <a:ea typeface="ＭＳ Ｐゴシック" pitchFamily="34" charset="-128"/>
              </a:defRPr>
            </a:lvl9pPr>
          </a:lstStyle>
          <a:p>
            <a:pPr defTabSz="457200" eaLnBrk="1" hangingPunct="1"/>
            <a:r>
              <a:rPr lang="en-US" sz="2800" kern="0" dirty="0">
                <a:solidFill>
                  <a:prstClr val="white"/>
                </a:solidFill>
              </a:rPr>
              <a:t>Capecitabine for </a:t>
            </a:r>
            <a:r>
              <a:rPr lang="en-US" sz="2800" kern="0" dirty="0" err="1">
                <a:solidFill>
                  <a:prstClr val="white"/>
                </a:solidFill>
              </a:rPr>
              <a:t>REsidual</a:t>
            </a:r>
            <a:r>
              <a:rPr lang="en-US" sz="2800" kern="0" dirty="0">
                <a:solidFill>
                  <a:prstClr val="white"/>
                </a:solidFill>
              </a:rPr>
              <a:t> cancer as Adjuvant </a:t>
            </a:r>
            <a:r>
              <a:rPr lang="en-US" sz="2800" kern="0" dirty="0" err="1">
                <a:solidFill>
                  <a:prstClr val="white"/>
                </a:solidFill>
              </a:rPr>
              <a:t>ThErapy</a:t>
            </a:r>
            <a:r>
              <a:rPr lang="en-US" sz="2800" kern="0" dirty="0">
                <a:solidFill>
                  <a:prstClr val="white"/>
                </a:solidFill>
              </a:rPr>
              <a:t>: CREATE-X</a:t>
            </a:r>
            <a:endParaRPr lang="en-US" altLang="it-IT" sz="2000" dirty="0">
              <a:solidFill>
                <a:prstClr val="white"/>
              </a:solidFill>
              <a:cs typeface="Arial" panose="020B0604020202020204" pitchFamily="34" charset="0"/>
            </a:endParaRPr>
          </a:p>
        </p:txBody>
      </p:sp>
    </p:spTree>
    <p:extLst>
      <p:ext uri="{BB962C8B-B14F-4D97-AF65-F5344CB8AC3E}">
        <p14:creationId xmlns:p14="http://schemas.microsoft.com/office/powerpoint/2010/main" val="14812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Immagine 3"/>
          <p:cNvPicPr>
            <a:picLocks noChangeAspect="1"/>
          </p:cNvPicPr>
          <p:nvPr/>
        </p:nvPicPr>
        <p:blipFill rotWithShape="1">
          <a:blip r:embed="rId2">
            <a:extLst>
              <a:ext uri="{28A0092B-C50C-407E-A947-70E740481C1C}">
                <a14:useLocalDpi xmlns:a14="http://schemas.microsoft.com/office/drawing/2010/main" val="0"/>
              </a:ext>
            </a:extLst>
          </a:blip>
          <a:srcRect l="32528" t="32458" r="34209" b="27438"/>
          <a:stretch/>
        </p:blipFill>
        <p:spPr bwMode="auto">
          <a:xfrm>
            <a:off x="658368" y="1332076"/>
            <a:ext cx="7644384" cy="5184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egnaposto testo 5"/>
          <p:cNvSpPr txBox="1">
            <a:spLocks/>
          </p:cNvSpPr>
          <p:nvPr/>
        </p:nvSpPr>
        <p:spPr>
          <a:xfrm>
            <a:off x="770892" y="6516724"/>
            <a:ext cx="8229600" cy="332656"/>
          </a:xfrm>
          <a:prstGeom prst="rect">
            <a:avLst/>
          </a:prstGeom>
        </p:spPr>
        <p:txBody>
          <a:bodyPr vert="horz" lIns="91440" tIns="45720" rIns="91440" bIns="0" rtlCol="0" anchor="ctr" anchorCtr="0">
            <a:noAutofit/>
          </a:bodyPr>
          <a:lstStyle>
            <a:lvl1pPr marL="0" indent="0" algn="l" defTabSz="457200" rtl="0" eaLnBrk="1" latinLnBrk="0" hangingPunct="1">
              <a:spcBef>
                <a:spcPct val="20000"/>
              </a:spcBef>
              <a:buClr>
                <a:schemeClr val="accent1"/>
              </a:buClr>
              <a:buFontTx/>
              <a:buNone/>
              <a:defRPr sz="900" b="0" i="0" kern="1200" baseline="0">
                <a:solidFill>
                  <a:schemeClr val="tx1"/>
                </a:solidFill>
                <a:latin typeface="Calibri" pitchFamily="34" charset="0"/>
                <a:ea typeface="+mn-ea"/>
                <a:cs typeface="Calibri" pitchFamily="34" charset="0"/>
              </a:defRPr>
            </a:lvl1pPr>
            <a:lvl2pPr marL="742950" indent="-285750" algn="l" defTabSz="457200" rtl="0" eaLnBrk="1" latinLnBrk="0" hangingPunct="1">
              <a:spcBef>
                <a:spcPct val="20000"/>
              </a:spcBef>
              <a:buClr>
                <a:schemeClr val="accent1"/>
              </a:buClr>
              <a:buFont typeface="Arial"/>
              <a:buChar char="–"/>
              <a:defRPr sz="2400" b="0" i="0" kern="1200">
                <a:solidFill>
                  <a:schemeClr val="tx1"/>
                </a:solidFill>
                <a:latin typeface="Calibri" pitchFamily="34" charset="0"/>
                <a:ea typeface="+mn-ea"/>
                <a:cs typeface="Calibri" pitchFamily="34" charset="0"/>
              </a:defRPr>
            </a:lvl2pPr>
            <a:lvl3pPr marL="1143000" indent="-228600" algn="l" defTabSz="457200" rtl="0" eaLnBrk="1" latinLnBrk="0" hangingPunct="1">
              <a:spcBef>
                <a:spcPct val="20000"/>
              </a:spcBef>
              <a:buClr>
                <a:schemeClr val="accent1"/>
              </a:buClr>
              <a:buFont typeface="Arial"/>
              <a:buChar char="•"/>
              <a:defRPr sz="2000" b="0" i="0" kern="1200">
                <a:solidFill>
                  <a:schemeClr val="tx1"/>
                </a:solidFill>
                <a:latin typeface="Calibri" pitchFamily="34" charset="0"/>
                <a:ea typeface="+mn-ea"/>
                <a:cs typeface="Calibri" pitchFamily="34" charset="0"/>
              </a:defRPr>
            </a:lvl3pPr>
            <a:lvl4pPr marL="1600200" indent="-228600" algn="l" defTabSz="457200" rtl="0" eaLnBrk="1" latinLnBrk="0" hangingPunct="1">
              <a:spcBef>
                <a:spcPct val="20000"/>
              </a:spcBef>
              <a:buClr>
                <a:schemeClr val="accent1"/>
              </a:buClr>
              <a:buFont typeface="Arial"/>
              <a:buChar char="–"/>
              <a:defRPr sz="1800" b="0" i="0" kern="1200">
                <a:solidFill>
                  <a:schemeClr val="tx1"/>
                </a:solidFill>
                <a:latin typeface="Calibri" pitchFamily="34" charset="0"/>
                <a:ea typeface="+mn-ea"/>
                <a:cs typeface="Calibri" pitchFamily="34" charset="0"/>
              </a:defRPr>
            </a:lvl4pPr>
            <a:lvl5pPr marL="2057400" indent="-228600" algn="l" defTabSz="457200" rtl="0" eaLnBrk="1" latinLnBrk="0" hangingPunct="1">
              <a:spcBef>
                <a:spcPct val="20000"/>
              </a:spcBef>
              <a:buClr>
                <a:schemeClr val="accent1"/>
              </a:buClr>
              <a:buFont typeface="Arial"/>
              <a:buChar char="»"/>
              <a:defRPr sz="1600" b="0" i="0" kern="1200">
                <a:solidFill>
                  <a:schemeClr val="tx1"/>
                </a:solidFill>
                <a:latin typeface="Calibri" pitchFamily="34" charset="0"/>
                <a:ea typeface="+mn-ea"/>
                <a:cs typeface="Calibri"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Clr>
                <a:srgbClr val="C41268"/>
              </a:buClr>
            </a:pPr>
            <a:r>
              <a:rPr lang="en-GB" sz="1200" dirty="0" smtClean="0">
                <a:solidFill>
                  <a:srgbClr val="58595B"/>
                </a:solidFill>
              </a:rPr>
              <a:t>Lee SJ et al, SABCS 2015</a:t>
            </a:r>
            <a:endParaRPr lang="it-IT" sz="1200" dirty="0">
              <a:solidFill>
                <a:srgbClr val="58595B"/>
              </a:solidFill>
            </a:endParaRPr>
          </a:p>
        </p:txBody>
      </p:sp>
      <p:sp>
        <p:nvSpPr>
          <p:cNvPr id="5" name="Rectangle 3"/>
          <p:cNvSpPr>
            <a:spLocks noGrp="1" noChangeArrowheads="1"/>
          </p:cNvSpPr>
          <p:nvPr>
            <p:ph type="title"/>
          </p:nvPr>
        </p:nvSpPr>
        <p:spPr bwMode="auto">
          <a:xfrm>
            <a:off x="457200" y="274638"/>
            <a:ext cx="8229600" cy="1143000"/>
          </a:xfrm>
          <a:prstGeom prst="rect">
            <a:avLst/>
          </a:prstGeom>
          <a:gradFill rotWithShape="1">
            <a:gsLst>
              <a:gs pos="0">
                <a:srgbClr val="2C2939"/>
              </a:gs>
              <a:gs pos="50000">
                <a:srgbClr val="60597B"/>
              </a:gs>
              <a:gs pos="100000">
                <a:srgbClr val="2C2939"/>
              </a:gs>
            </a:gsLst>
            <a:lin ang="5400000" scaled="1"/>
          </a:gradFill>
          <a:ln w="9525">
            <a:noFill/>
            <a:miter lim="800000"/>
            <a:headEnd/>
            <a:tailEnd/>
          </a:ln>
        </p:spPr>
        <p:txBody>
          <a:bodyPr anchor="ctr"/>
          <a:lstStyle/>
          <a:p>
            <a:pPr algn="ctr"/>
            <a:r>
              <a:rPr lang="en-US" sz="2800" dirty="0" smtClean="0">
                <a:solidFill>
                  <a:schemeClr val="bg1"/>
                </a:solidFill>
                <a:latin typeface="Arial" pitchFamily="34" charset="0"/>
                <a:cs typeface="Arial" pitchFamily="34" charset="0"/>
              </a:rPr>
              <a:t>Disease-free Survival</a:t>
            </a:r>
            <a:endParaRPr lang="it-IT" sz="28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9964762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extLst>
              <a:ext uri="{28A0092B-C50C-407E-A947-70E740481C1C}">
                <a14:useLocalDpi xmlns:a14="http://schemas.microsoft.com/office/drawing/2010/main" val="0"/>
              </a:ext>
            </a:extLst>
          </a:blip>
          <a:srcRect l="33092" t="27353" r="32854" b="31816"/>
          <a:stretch/>
        </p:blipFill>
        <p:spPr bwMode="auto">
          <a:xfrm>
            <a:off x="925640" y="1508760"/>
            <a:ext cx="7047928" cy="4753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testo 5"/>
          <p:cNvSpPr txBox="1">
            <a:spLocks/>
          </p:cNvSpPr>
          <p:nvPr/>
        </p:nvSpPr>
        <p:spPr>
          <a:xfrm>
            <a:off x="770892" y="6516724"/>
            <a:ext cx="8229600" cy="332656"/>
          </a:xfrm>
          <a:prstGeom prst="rect">
            <a:avLst/>
          </a:prstGeom>
        </p:spPr>
        <p:txBody>
          <a:bodyPr vert="horz" lIns="91440" tIns="45720" rIns="91440" bIns="0" rtlCol="0" anchor="ctr" anchorCtr="0">
            <a:noAutofit/>
          </a:bodyPr>
          <a:lstStyle>
            <a:lvl1pPr marL="0" indent="0" algn="l" defTabSz="457200" rtl="0" eaLnBrk="1" latinLnBrk="0" hangingPunct="1">
              <a:spcBef>
                <a:spcPct val="20000"/>
              </a:spcBef>
              <a:buClr>
                <a:schemeClr val="accent1"/>
              </a:buClr>
              <a:buFontTx/>
              <a:buNone/>
              <a:defRPr sz="900" b="0" i="0" kern="1200" baseline="0">
                <a:solidFill>
                  <a:schemeClr val="tx1"/>
                </a:solidFill>
                <a:latin typeface="Calibri" pitchFamily="34" charset="0"/>
                <a:ea typeface="+mn-ea"/>
                <a:cs typeface="Calibri" pitchFamily="34" charset="0"/>
              </a:defRPr>
            </a:lvl1pPr>
            <a:lvl2pPr marL="742950" indent="-285750" algn="l" defTabSz="457200" rtl="0" eaLnBrk="1" latinLnBrk="0" hangingPunct="1">
              <a:spcBef>
                <a:spcPct val="20000"/>
              </a:spcBef>
              <a:buClr>
                <a:schemeClr val="accent1"/>
              </a:buClr>
              <a:buFont typeface="Arial"/>
              <a:buChar char="–"/>
              <a:defRPr sz="2400" b="0" i="0" kern="1200">
                <a:solidFill>
                  <a:schemeClr val="tx1"/>
                </a:solidFill>
                <a:latin typeface="Calibri" pitchFamily="34" charset="0"/>
                <a:ea typeface="+mn-ea"/>
                <a:cs typeface="Calibri" pitchFamily="34" charset="0"/>
              </a:defRPr>
            </a:lvl2pPr>
            <a:lvl3pPr marL="1143000" indent="-228600" algn="l" defTabSz="457200" rtl="0" eaLnBrk="1" latinLnBrk="0" hangingPunct="1">
              <a:spcBef>
                <a:spcPct val="20000"/>
              </a:spcBef>
              <a:buClr>
                <a:schemeClr val="accent1"/>
              </a:buClr>
              <a:buFont typeface="Arial"/>
              <a:buChar char="•"/>
              <a:defRPr sz="2000" b="0" i="0" kern="1200">
                <a:solidFill>
                  <a:schemeClr val="tx1"/>
                </a:solidFill>
                <a:latin typeface="Calibri" pitchFamily="34" charset="0"/>
                <a:ea typeface="+mn-ea"/>
                <a:cs typeface="Calibri" pitchFamily="34" charset="0"/>
              </a:defRPr>
            </a:lvl3pPr>
            <a:lvl4pPr marL="1600200" indent="-228600" algn="l" defTabSz="457200" rtl="0" eaLnBrk="1" latinLnBrk="0" hangingPunct="1">
              <a:spcBef>
                <a:spcPct val="20000"/>
              </a:spcBef>
              <a:buClr>
                <a:schemeClr val="accent1"/>
              </a:buClr>
              <a:buFont typeface="Arial"/>
              <a:buChar char="–"/>
              <a:defRPr sz="1800" b="0" i="0" kern="1200">
                <a:solidFill>
                  <a:schemeClr val="tx1"/>
                </a:solidFill>
                <a:latin typeface="Calibri" pitchFamily="34" charset="0"/>
                <a:ea typeface="+mn-ea"/>
                <a:cs typeface="Calibri" pitchFamily="34" charset="0"/>
              </a:defRPr>
            </a:lvl4pPr>
            <a:lvl5pPr marL="2057400" indent="-228600" algn="l" defTabSz="457200" rtl="0" eaLnBrk="1" latinLnBrk="0" hangingPunct="1">
              <a:spcBef>
                <a:spcPct val="20000"/>
              </a:spcBef>
              <a:buClr>
                <a:schemeClr val="accent1"/>
              </a:buClr>
              <a:buFont typeface="Arial"/>
              <a:buChar char="»"/>
              <a:defRPr sz="1600" b="0" i="0" kern="1200">
                <a:solidFill>
                  <a:schemeClr val="tx1"/>
                </a:solidFill>
                <a:latin typeface="Calibri" pitchFamily="34" charset="0"/>
                <a:ea typeface="+mn-ea"/>
                <a:cs typeface="Calibri"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Clr>
                <a:srgbClr val="C41268"/>
              </a:buClr>
            </a:pPr>
            <a:r>
              <a:rPr lang="en-GB" sz="1200" dirty="0" smtClean="0">
                <a:solidFill>
                  <a:srgbClr val="58595B"/>
                </a:solidFill>
              </a:rPr>
              <a:t>Lee SJ et al, SABCS 2015</a:t>
            </a:r>
            <a:endParaRPr lang="it-IT" sz="1200" dirty="0">
              <a:solidFill>
                <a:srgbClr val="58595B"/>
              </a:solidFill>
            </a:endParaRPr>
          </a:p>
        </p:txBody>
      </p:sp>
      <p:sp>
        <p:nvSpPr>
          <p:cNvPr id="5" name="Rectangle 3"/>
          <p:cNvSpPr txBox="1">
            <a:spLocks noChangeArrowheads="1"/>
          </p:cNvSpPr>
          <p:nvPr/>
        </p:nvSpPr>
        <p:spPr bwMode="auto">
          <a:xfrm>
            <a:off x="457200" y="274638"/>
            <a:ext cx="8229600" cy="1143000"/>
          </a:xfrm>
          <a:prstGeom prst="rect">
            <a:avLst/>
          </a:prstGeom>
          <a:gradFill rotWithShape="1">
            <a:gsLst>
              <a:gs pos="0">
                <a:srgbClr val="2C2939"/>
              </a:gs>
              <a:gs pos="50000">
                <a:srgbClr val="60597B"/>
              </a:gs>
              <a:gs pos="100000">
                <a:srgbClr val="2C2939"/>
              </a:gs>
            </a:gsLst>
            <a:lin ang="5400000" scaled="1"/>
          </a:gradFill>
          <a:ln w="9525">
            <a:noFill/>
            <a:miter lim="800000"/>
            <a:headEnd/>
            <a:tailEnd/>
          </a:ln>
        </p:spPr>
        <p:txBody>
          <a:bodyPr anchor="ctr"/>
          <a:lstStyle>
            <a:lvl1pPr algn="ctr"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rtl="0" fontAlgn="base">
              <a:spcBef>
                <a:spcPct val="0"/>
              </a:spcBef>
              <a:spcAft>
                <a:spcPct val="0"/>
              </a:spcAft>
              <a:defRPr sz="4400">
                <a:solidFill>
                  <a:schemeClr val="tx1"/>
                </a:solidFill>
                <a:latin typeface="Calibri" pitchFamily="34" charset="0"/>
                <a:ea typeface="ＭＳ Ｐゴシック" pitchFamily="34" charset="-128"/>
              </a:defRPr>
            </a:lvl9pPr>
          </a:lstStyle>
          <a:p>
            <a:pPr defTabSz="457200"/>
            <a:r>
              <a:rPr lang="en-US" sz="2800" dirty="0" smtClean="0">
                <a:solidFill>
                  <a:prstClr val="white"/>
                </a:solidFill>
                <a:latin typeface="Arial" pitchFamily="34" charset="0"/>
                <a:cs typeface="Arial" pitchFamily="34" charset="0"/>
              </a:rPr>
              <a:t>Overall Survival</a:t>
            </a:r>
            <a:endParaRPr lang="it-IT" sz="2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9673972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251520" y="1628800"/>
            <a:ext cx="3168352" cy="3600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base">
              <a:spcBef>
                <a:spcPct val="0"/>
              </a:spcBef>
              <a:spcAft>
                <a:spcPct val="0"/>
              </a:spcAft>
            </a:pPr>
            <a:endParaRPr lang="fr-FR">
              <a:solidFill>
                <a:srgbClr val="58595B"/>
              </a:solidFill>
            </a:endParaRPr>
          </a:p>
        </p:txBody>
      </p:sp>
      <p:sp>
        <p:nvSpPr>
          <p:cNvPr id="6" name="Rectangle 5"/>
          <p:cNvSpPr/>
          <p:nvPr/>
        </p:nvSpPr>
        <p:spPr>
          <a:xfrm>
            <a:off x="323528" y="1917047"/>
            <a:ext cx="3456384" cy="3023905"/>
          </a:xfrm>
          <a:prstGeom prst="rect">
            <a:avLst/>
          </a:prstGeom>
        </p:spPr>
        <p:txBody>
          <a:bodyPr wrap="square">
            <a:spAutoFit/>
          </a:bodyPr>
          <a:lstStyle/>
          <a:p>
            <a:pPr fontAlgn="base">
              <a:spcBef>
                <a:spcPct val="0"/>
              </a:spcBef>
              <a:spcAft>
                <a:spcPct val="0"/>
              </a:spcAft>
            </a:pPr>
            <a:r>
              <a:rPr lang="en-US" sz="1600" b="1" dirty="0" smtClean="0">
                <a:solidFill>
                  <a:srgbClr val="58595B"/>
                </a:solidFill>
                <a:latin typeface="Arial" charset="0"/>
                <a:ea typeface="ＭＳ Ｐゴシック" pitchFamily="-105" charset="-128"/>
              </a:rPr>
              <a:t>Key inclusion criteria:</a:t>
            </a:r>
          </a:p>
          <a:p>
            <a:pPr fontAlgn="base">
              <a:spcBef>
                <a:spcPct val="0"/>
              </a:spcBef>
              <a:spcAft>
                <a:spcPct val="0"/>
              </a:spcAft>
            </a:pPr>
            <a:endParaRPr lang="en-US" sz="1600" b="1" dirty="0" smtClean="0">
              <a:solidFill>
                <a:srgbClr val="58595B"/>
              </a:solidFill>
              <a:latin typeface="Arial" charset="0"/>
              <a:ea typeface="ＭＳ Ｐゴシック" pitchFamily="-105" charset="-128"/>
            </a:endParaRPr>
          </a:p>
          <a:p>
            <a:pPr fontAlgn="base">
              <a:spcBef>
                <a:spcPct val="0"/>
              </a:spcBef>
              <a:spcAft>
                <a:spcPct val="0"/>
              </a:spcAft>
            </a:pPr>
            <a:r>
              <a:rPr lang="en-US" sz="1400" dirty="0" smtClean="0">
                <a:solidFill>
                  <a:srgbClr val="58595B"/>
                </a:solidFill>
                <a:latin typeface="Arial" charset="0"/>
                <a:ea typeface="ＭＳ Ｐゴシック" pitchFamily="-105" charset="-128"/>
              </a:rPr>
              <a:t>HER2+ </a:t>
            </a:r>
          </a:p>
          <a:p>
            <a:pPr fontAlgn="base">
              <a:spcBef>
                <a:spcPct val="0"/>
              </a:spcBef>
              <a:spcAft>
                <a:spcPct val="0"/>
              </a:spcAft>
            </a:pPr>
            <a:endParaRPr lang="en-US" sz="1100" dirty="0" smtClean="0">
              <a:solidFill>
                <a:srgbClr val="58595B"/>
              </a:solidFill>
              <a:latin typeface="Arial" charset="0"/>
              <a:ea typeface="ＭＳ Ｐゴシック" pitchFamily="-105" charset="-128"/>
            </a:endParaRPr>
          </a:p>
          <a:p>
            <a:pPr fontAlgn="base">
              <a:spcBef>
                <a:spcPct val="0"/>
              </a:spcBef>
              <a:spcAft>
                <a:spcPct val="0"/>
              </a:spcAft>
            </a:pPr>
            <a:r>
              <a:rPr lang="en-US" sz="1400" dirty="0" smtClean="0">
                <a:solidFill>
                  <a:srgbClr val="58595B"/>
                </a:solidFill>
                <a:latin typeface="Arial" charset="0"/>
                <a:ea typeface="ＭＳ Ｐゴシック" pitchFamily="-105" charset="-128"/>
              </a:rPr>
              <a:t>cT1-4/N0-3/M0 (cT1a/bN0 excluded)</a:t>
            </a:r>
          </a:p>
          <a:p>
            <a:pPr fontAlgn="base">
              <a:spcBef>
                <a:spcPct val="0"/>
              </a:spcBef>
              <a:spcAft>
                <a:spcPct val="0"/>
              </a:spcAft>
            </a:pPr>
            <a:endParaRPr lang="en-US" sz="1100" dirty="0">
              <a:solidFill>
                <a:srgbClr val="58595B"/>
              </a:solidFill>
              <a:latin typeface="Arial" charset="0"/>
              <a:ea typeface="ＭＳ Ｐゴシック" pitchFamily="-105" charset="-128"/>
            </a:endParaRPr>
          </a:p>
          <a:p>
            <a:pPr fontAlgn="base">
              <a:spcBef>
                <a:spcPct val="0"/>
              </a:spcBef>
              <a:spcAft>
                <a:spcPct val="0"/>
              </a:spcAft>
            </a:pPr>
            <a:r>
              <a:rPr lang="en-US" sz="1400" dirty="0" err="1" smtClean="0">
                <a:solidFill>
                  <a:srgbClr val="58595B"/>
                </a:solidFill>
                <a:latin typeface="Arial" charset="0"/>
                <a:ea typeface="ＭＳ Ｐゴシック" pitchFamily="-105" charset="-128"/>
              </a:rPr>
              <a:t>Neoadjuvant</a:t>
            </a:r>
            <a:r>
              <a:rPr lang="en-US" sz="1400" dirty="0" smtClean="0">
                <a:solidFill>
                  <a:srgbClr val="58595B"/>
                </a:solidFill>
                <a:latin typeface="Arial" charset="0"/>
                <a:ea typeface="ＭＳ Ｐゴシック" pitchFamily="-105" charset="-128"/>
              </a:rPr>
              <a:t> chemotherapy:</a:t>
            </a:r>
          </a:p>
          <a:p>
            <a:pPr fontAlgn="base">
              <a:spcBef>
                <a:spcPct val="0"/>
              </a:spcBef>
              <a:spcAft>
                <a:spcPct val="0"/>
              </a:spcAft>
            </a:pPr>
            <a:r>
              <a:rPr lang="en-US" sz="1400" dirty="0" smtClean="0">
                <a:solidFill>
                  <a:srgbClr val="58595B"/>
                </a:solidFill>
                <a:latin typeface="Arial" charset="0"/>
                <a:ea typeface="ＭＳ Ｐゴシック" pitchFamily="-105" charset="-128"/>
              </a:rPr>
              <a:t>&gt;=6 cycles and</a:t>
            </a:r>
          </a:p>
          <a:p>
            <a:pPr fontAlgn="base">
              <a:spcBef>
                <a:spcPct val="0"/>
              </a:spcBef>
              <a:spcAft>
                <a:spcPct val="0"/>
              </a:spcAft>
            </a:pPr>
            <a:r>
              <a:rPr lang="en-US" sz="1400" dirty="0" smtClean="0">
                <a:solidFill>
                  <a:srgbClr val="58595B"/>
                </a:solidFill>
                <a:latin typeface="Arial" charset="0"/>
                <a:ea typeface="ＭＳ Ｐゴシック" pitchFamily="-105" charset="-128"/>
              </a:rPr>
              <a:t>&gt;=16 weeks total duration and</a:t>
            </a:r>
          </a:p>
          <a:p>
            <a:pPr fontAlgn="base">
              <a:spcBef>
                <a:spcPct val="0"/>
              </a:spcBef>
              <a:spcAft>
                <a:spcPct val="0"/>
              </a:spcAft>
            </a:pPr>
            <a:r>
              <a:rPr lang="en-US" sz="1400" dirty="0" smtClean="0">
                <a:solidFill>
                  <a:srgbClr val="58595B"/>
                </a:solidFill>
                <a:latin typeface="Arial" charset="0"/>
                <a:ea typeface="ＭＳ Ｐゴシック" pitchFamily="-105" charset="-128"/>
              </a:rPr>
              <a:t>&gt;=9 </a:t>
            </a:r>
            <a:r>
              <a:rPr lang="en-US" sz="1400" dirty="0">
                <a:solidFill>
                  <a:srgbClr val="58595B"/>
                </a:solidFill>
                <a:latin typeface="Arial" charset="0"/>
                <a:ea typeface="ＭＳ Ｐゴシック" pitchFamily="-105" charset="-128"/>
              </a:rPr>
              <a:t>weeks of </a:t>
            </a:r>
            <a:r>
              <a:rPr lang="en-US" sz="1400" dirty="0" err="1" smtClean="0">
                <a:solidFill>
                  <a:srgbClr val="58595B"/>
                </a:solidFill>
                <a:latin typeface="Arial" charset="0"/>
                <a:ea typeface="ＭＳ Ｐゴシック" pitchFamily="-105" charset="-128"/>
              </a:rPr>
              <a:t>trastuzumab</a:t>
            </a:r>
            <a:r>
              <a:rPr lang="en-US" sz="1400" dirty="0" smtClean="0">
                <a:solidFill>
                  <a:srgbClr val="58595B"/>
                </a:solidFill>
                <a:latin typeface="Arial" charset="0"/>
                <a:ea typeface="ＭＳ Ｐゴシック" pitchFamily="-105" charset="-128"/>
              </a:rPr>
              <a:t> and</a:t>
            </a:r>
          </a:p>
          <a:p>
            <a:pPr fontAlgn="base">
              <a:spcBef>
                <a:spcPct val="0"/>
              </a:spcBef>
              <a:spcAft>
                <a:spcPct val="0"/>
              </a:spcAft>
            </a:pPr>
            <a:r>
              <a:rPr lang="en-US" sz="1400" dirty="0" smtClean="0">
                <a:solidFill>
                  <a:srgbClr val="58595B"/>
                </a:solidFill>
                <a:latin typeface="Arial" charset="0"/>
                <a:ea typeface="ＭＳ Ｐゴシック" pitchFamily="-105" charset="-128"/>
              </a:rPr>
              <a:t>&gt;=9 weeks </a:t>
            </a:r>
            <a:r>
              <a:rPr lang="en-US" sz="1400" dirty="0">
                <a:solidFill>
                  <a:srgbClr val="58595B"/>
                </a:solidFill>
                <a:latin typeface="Arial" charset="0"/>
                <a:ea typeface="ＭＳ Ｐゴシック" pitchFamily="-105" charset="-128"/>
              </a:rPr>
              <a:t>of </a:t>
            </a:r>
            <a:r>
              <a:rPr lang="en-US" sz="1400" dirty="0" err="1" smtClean="0">
                <a:solidFill>
                  <a:srgbClr val="58595B"/>
                </a:solidFill>
                <a:latin typeface="Arial" charset="0"/>
                <a:ea typeface="ＭＳ Ｐゴシック" pitchFamily="-105" charset="-128"/>
              </a:rPr>
              <a:t>taxane</a:t>
            </a:r>
            <a:r>
              <a:rPr lang="en-US" sz="1400" dirty="0" smtClean="0">
                <a:solidFill>
                  <a:srgbClr val="58595B"/>
                </a:solidFill>
                <a:latin typeface="Arial" charset="0"/>
                <a:ea typeface="ＭＳ Ｐゴシック" pitchFamily="-105" charset="-128"/>
              </a:rPr>
              <a:t>-based</a:t>
            </a:r>
          </a:p>
          <a:p>
            <a:pPr fontAlgn="base">
              <a:spcBef>
                <a:spcPct val="0"/>
              </a:spcBef>
              <a:spcAft>
                <a:spcPct val="0"/>
              </a:spcAft>
            </a:pPr>
            <a:endParaRPr lang="en-US" sz="1050" dirty="0">
              <a:solidFill>
                <a:srgbClr val="58595B"/>
              </a:solidFill>
              <a:latin typeface="Arial" charset="0"/>
              <a:ea typeface="ＭＳ Ｐゴシック" pitchFamily="-105" charset="-128"/>
            </a:endParaRPr>
          </a:p>
          <a:p>
            <a:pPr fontAlgn="base">
              <a:spcBef>
                <a:spcPct val="0"/>
              </a:spcBef>
              <a:spcAft>
                <a:spcPct val="0"/>
              </a:spcAft>
            </a:pPr>
            <a:r>
              <a:rPr lang="en-US" sz="1400" dirty="0" smtClean="0">
                <a:solidFill>
                  <a:srgbClr val="58595B"/>
                </a:solidFill>
                <a:latin typeface="Arial" charset="0"/>
                <a:ea typeface="ＭＳ Ｐゴシック" pitchFamily="-105" charset="-128"/>
              </a:rPr>
              <a:t>no </a:t>
            </a:r>
            <a:r>
              <a:rPr lang="en-US" sz="1400" dirty="0" err="1" smtClean="0">
                <a:solidFill>
                  <a:srgbClr val="58595B"/>
                </a:solidFill>
                <a:latin typeface="Arial" charset="0"/>
                <a:ea typeface="ＭＳ Ｐゴシック" pitchFamily="-105" charset="-128"/>
              </a:rPr>
              <a:t>pCR</a:t>
            </a:r>
            <a:r>
              <a:rPr lang="en-US" sz="1400" dirty="0" smtClean="0">
                <a:solidFill>
                  <a:srgbClr val="58595B"/>
                </a:solidFill>
                <a:latin typeface="Arial" charset="0"/>
                <a:ea typeface="ＭＳ Ｐゴシック" pitchFamily="-105" charset="-128"/>
              </a:rPr>
              <a:t> after radical surgery </a:t>
            </a:r>
          </a:p>
          <a:p>
            <a:pPr fontAlgn="base">
              <a:spcBef>
                <a:spcPct val="0"/>
              </a:spcBef>
              <a:spcAft>
                <a:spcPct val="0"/>
              </a:spcAft>
            </a:pPr>
            <a:r>
              <a:rPr lang="en-US" sz="1400" dirty="0" smtClean="0">
                <a:solidFill>
                  <a:srgbClr val="58595B"/>
                </a:solidFill>
                <a:latin typeface="Arial" charset="0"/>
                <a:ea typeface="ＭＳ Ｐゴシック" pitchFamily="-105" charset="-128"/>
              </a:rPr>
              <a:t>(breast and/or N residual disease)</a:t>
            </a:r>
          </a:p>
        </p:txBody>
      </p:sp>
      <p:sp>
        <p:nvSpPr>
          <p:cNvPr id="9" name="Ellipse 8"/>
          <p:cNvSpPr/>
          <p:nvPr/>
        </p:nvSpPr>
        <p:spPr>
          <a:xfrm>
            <a:off x="3563888" y="2996952"/>
            <a:ext cx="1224136" cy="1152128"/>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base">
              <a:spcBef>
                <a:spcPct val="0"/>
              </a:spcBef>
              <a:spcAft>
                <a:spcPct val="0"/>
              </a:spcAft>
            </a:pPr>
            <a:r>
              <a:rPr lang="it-IT" sz="3200" b="1" dirty="0" smtClean="0">
                <a:solidFill>
                  <a:prstClr val="white"/>
                </a:solidFill>
              </a:rPr>
              <a:t>R</a:t>
            </a:r>
            <a:endParaRPr lang="fr-FR" sz="3200" b="1" dirty="0">
              <a:solidFill>
                <a:prstClr val="white"/>
              </a:solidFill>
            </a:endParaRPr>
          </a:p>
        </p:txBody>
      </p:sp>
      <p:cxnSp>
        <p:nvCxnSpPr>
          <p:cNvPr id="11" name="Connecteur droit avec flèche 10"/>
          <p:cNvCxnSpPr/>
          <p:nvPr/>
        </p:nvCxnSpPr>
        <p:spPr>
          <a:xfrm flipV="1">
            <a:off x="5004048" y="2420888"/>
            <a:ext cx="936104" cy="1008112"/>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5006305" y="3573016"/>
            <a:ext cx="936104" cy="936104"/>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à coins arrondis 16"/>
          <p:cNvSpPr/>
          <p:nvPr/>
        </p:nvSpPr>
        <p:spPr>
          <a:xfrm>
            <a:off x="6103044" y="2060848"/>
            <a:ext cx="2806055" cy="7200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fontAlgn="base">
              <a:spcBef>
                <a:spcPct val="0"/>
              </a:spcBef>
              <a:spcAft>
                <a:spcPct val="0"/>
              </a:spcAft>
            </a:pPr>
            <a:endParaRPr lang="fr-FR">
              <a:solidFill>
                <a:srgbClr val="58595B"/>
              </a:solidFill>
            </a:endParaRPr>
          </a:p>
        </p:txBody>
      </p:sp>
      <p:sp>
        <p:nvSpPr>
          <p:cNvPr id="15" name="ZoneTexte 14"/>
          <p:cNvSpPr txBox="1"/>
          <p:nvPr/>
        </p:nvSpPr>
        <p:spPr>
          <a:xfrm>
            <a:off x="6192688" y="2134597"/>
            <a:ext cx="2555776" cy="646331"/>
          </a:xfrm>
          <a:prstGeom prst="rect">
            <a:avLst/>
          </a:prstGeom>
          <a:noFill/>
        </p:spPr>
        <p:txBody>
          <a:bodyPr wrap="square" rtlCol="0">
            <a:spAutoFit/>
          </a:bodyPr>
          <a:lstStyle/>
          <a:p>
            <a:pPr fontAlgn="base">
              <a:spcBef>
                <a:spcPct val="0"/>
              </a:spcBef>
              <a:spcAft>
                <a:spcPct val="0"/>
              </a:spcAft>
            </a:pPr>
            <a:r>
              <a:rPr lang="it-IT" dirty="0" smtClean="0">
                <a:solidFill>
                  <a:srgbClr val="58595B"/>
                </a:solidFill>
                <a:latin typeface="Arial" charset="0"/>
                <a:ea typeface="ＭＳ Ｐゴシック" pitchFamily="-105" charset="-128"/>
              </a:rPr>
              <a:t>TDM-1 </a:t>
            </a:r>
            <a:r>
              <a:rPr lang="en-US" dirty="0">
                <a:solidFill>
                  <a:srgbClr val="58595B"/>
                </a:solidFill>
                <a:latin typeface="Arial" charset="0"/>
                <a:ea typeface="ＭＳ Ｐゴシック" pitchFamily="-105" charset="-128"/>
              </a:rPr>
              <a:t>3.6 mg/kg </a:t>
            </a:r>
            <a:r>
              <a:rPr lang="en-US" dirty="0" err="1" smtClean="0">
                <a:solidFill>
                  <a:srgbClr val="58595B"/>
                </a:solidFill>
                <a:latin typeface="Arial" charset="0"/>
                <a:ea typeface="ＭＳ Ｐゴシック" pitchFamily="-105" charset="-128"/>
              </a:rPr>
              <a:t>i.v.</a:t>
            </a:r>
            <a:endParaRPr lang="en-US" dirty="0" smtClean="0">
              <a:solidFill>
                <a:srgbClr val="58595B"/>
              </a:solidFill>
              <a:latin typeface="Arial" charset="0"/>
              <a:ea typeface="ＭＳ Ｐゴシック" pitchFamily="-105" charset="-128"/>
            </a:endParaRPr>
          </a:p>
          <a:p>
            <a:pPr fontAlgn="base">
              <a:spcBef>
                <a:spcPct val="0"/>
              </a:spcBef>
              <a:spcAft>
                <a:spcPct val="0"/>
              </a:spcAft>
            </a:pPr>
            <a:r>
              <a:rPr lang="en-US" dirty="0">
                <a:solidFill>
                  <a:srgbClr val="58595B"/>
                </a:solidFill>
                <a:latin typeface="Arial" charset="0"/>
                <a:ea typeface="ＭＳ Ｐゴシック" pitchFamily="-105" charset="-128"/>
              </a:rPr>
              <a:t>q</a:t>
            </a:r>
            <a:r>
              <a:rPr lang="en-US" dirty="0" smtClean="0">
                <a:solidFill>
                  <a:srgbClr val="58595B"/>
                </a:solidFill>
                <a:latin typeface="Arial" charset="0"/>
                <a:ea typeface="ＭＳ Ｐゴシック" pitchFamily="-105" charset="-128"/>
              </a:rPr>
              <a:t>3w, </a:t>
            </a:r>
            <a:r>
              <a:rPr lang="en-US" dirty="0">
                <a:solidFill>
                  <a:srgbClr val="58595B"/>
                </a:solidFill>
                <a:latin typeface="Arial" charset="0"/>
                <a:ea typeface="ＭＳ Ｐゴシック" pitchFamily="-105" charset="-128"/>
              </a:rPr>
              <a:t>14 cycles</a:t>
            </a:r>
            <a:endParaRPr lang="fr-FR" dirty="0">
              <a:solidFill>
                <a:srgbClr val="58595B"/>
              </a:solidFill>
              <a:latin typeface="Arial" charset="0"/>
              <a:ea typeface="ＭＳ Ｐゴシック" pitchFamily="-105" charset="-128"/>
            </a:endParaRPr>
          </a:p>
        </p:txBody>
      </p:sp>
      <p:sp>
        <p:nvSpPr>
          <p:cNvPr id="18" name="Rectangle à coins arrondis 17"/>
          <p:cNvSpPr/>
          <p:nvPr/>
        </p:nvSpPr>
        <p:spPr>
          <a:xfrm>
            <a:off x="6116339" y="4149079"/>
            <a:ext cx="2806055" cy="7200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base">
              <a:spcBef>
                <a:spcPct val="0"/>
              </a:spcBef>
              <a:spcAft>
                <a:spcPct val="0"/>
              </a:spcAft>
            </a:pPr>
            <a:endParaRPr lang="fr-FR">
              <a:solidFill>
                <a:srgbClr val="58595B"/>
              </a:solidFill>
            </a:endParaRPr>
          </a:p>
        </p:txBody>
      </p:sp>
      <p:sp>
        <p:nvSpPr>
          <p:cNvPr id="16" name="ZoneTexte 15"/>
          <p:cNvSpPr txBox="1"/>
          <p:nvPr/>
        </p:nvSpPr>
        <p:spPr>
          <a:xfrm>
            <a:off x="6228184" y="4212187"/>
            <a:ext cx="2771800" cy="646331"/>
          </a:xfrm>
          <a:prstGeom prst="rect">
            <a:avLst/>
          </a:prstGeom>
          <a:noFill/>
        </p:spPr>
        <p:txBody>
          <a:bodyPr wrap="square" rtlCol="0">
            <a:spAutoFit/>
          </a:bodyPr>
          <a:lstStyle/>
          <a:p>
            <a:pPr fontAlgn="base">
              <a:spcBef>
                <a:spcPct val="0"/>
              </a:spcBef>
              <a:spcAft>
                <a:spcPct val="0"/>
              </a:spcAft>
            </a:pPr>
            <a:r>
              <a:rPr lang="it-IT" dirty="0" smtClean="0">
                <a:solidFill>
                  <a:srgbClr val="58595B"/>
                </a:solidFill>
                <a:latin typeface="Arial" charset="0"/>
                <a:ea typeface="ＭＳ Ｐゴシック" pitchFamily="-105" charset="-128"/>
              </a:rPr>
              <a:t>Trastuzumab </a:t>
            </a:r>
            <a:r>
              <a:rPr lang="en-US" dirty="0" smtClean="0">
                <a:solidFill>
                  <a:srgbClr val="58595B"/>
                </a:solidFill>
                <a:latin typeface="Arial" charset="0"/>
                <a:ea typeface="ＭＳ Ｐゴシック" pitchFamily="-105" charset="-128"/>
              </a:rPr>
              <a:t>6 </a:t>
            </a:r>
            <a:r>
              <a:rPr lang="en-US" dirty="0">
                <a:solidFill>
                  <a:srgbClr val="58595B"/>
                </a:solidFill>
                <a:latin typeface="Arial" charset="0"/>
                <a:ea typeface="ＭＳ Ｐゴシック" pitchFamily="-105" charset="-128"/>
              </a:rPr>
              <a:t>mg/kg </a:t>
            </a:r>
            <a:r>
              <a:rPr lang="en-US" dirty="0" err="1" smtClean="0">
                <a:solidFill>
                  <a:srgbClr val="58595B"/>
                </a:solidFill>
                <a:latin typeface="Arial" charset="0"/>
                <a:ea typeface="ＭＳ Ｐゴシック" pitchFamily="-105" charset="-128"/>
              </a:rPr>
              <a:t>i.v.</a:t>
            </a:r>
            <a:endParaRPr lang="en-US" dirty="0" smtClean="0">
              <a:solidFill>
                <a:srgbClr val="58595B"/>
              </a:solidFill>
              <a:latin typeface="Arial" charset="0"/>
              <a:ea typeface="ＭＳ Ｐゴシック" pitchFamily="-105" charset="-128"/>
            </a:endParaRPr>
          </a:p>
          <a:p>
            <a:pPr fontAlgn="base">
              <a:spcBef>
                <a:spcPct val="0"/>
              </a:spcBef>
              <a:spcAft>
                <a:spcPct val="0"/>
              </a:spcAft>
            </a:pPr>
            <a:r>
              <a:rPr lang="en-US" dirty="0">
                <a:solidFill>
                  <a:srgbClr val="58595B"/>
                </a:solidFill>
                <a:latin typeface="Arial" charset="0"/>
                <a:ea typeface="ＭＳ Ｐゴシック" pitchFamily="-105" charset="-128"/>
              </a:rPr>
              <a:t>q</a:t>
            </a:r>
            <a:r>
              <a:rPr lang="en-US" dirty="0" smtClean="0">
                <a:solidFill>
                  <a:srgbClr val="58595B"/>
                </a:solidFill>
                <a:latin typeface="Arial" charset="0"/>
                <a:ea typeface="ＭＳ Ｐゴシック" pitchFamily="-105" charset="-128"/>
              </a:rPr>
              <a:t>3w, </a:t>
            </a:r>
            <a:r>
              <a:rPr lang="en-US" dirty="0">
                <a:solidFill>
                  <a:srgbClr val="58595B"/>
                </a:solidFill>
                <a:latin typeface="Arial" charset="0"/>
                <a:ea typeface="ＭＳ Ｐゴシック" pitchFamily="-105" charset="-128"/>
              </a:rPr>
              <a:t>14 cycles</a:t>
            </a:r>
            <a:endParaRPr lang="fr-FR" dirty="0">
              <a:solidFill>
                <a:srgbClr val="58595B"/>
              </a:solidFill>
              <a:latin typeface="Arial" charset="0"/>
              <a:ea typeface="ＭＳ Ｐゴシック" pitchFamily="-105" charset="-128"/>
            </a:endParaRPr>
          </a:p>
        </p:txBody>
      </p:sp>
      <p:sp>
        <p:nvSpPr>
          <p:cNvPr id="19" name="ZoneTexte 18"/>
          <p:cNvSpPr txBox="1"/>
          <p:nvPr/>
        </p:nvSpPr>
        <p:spPr>
          <a:xfrm>
            <a:off x="395536" y="5949280"/>
            <a:ext cx="6048672"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fontAlgn="base">
              <a:spcBef>
                <a:spcPct val="0"/>
              </a:spcBef>
              <a:spcAft>
                <a:spcPct val="0"/>
              </a:spcAft>
            </a:pPr>
            <a:r>
              <a:rPr lang="it-IT" sz="1600" b="1" dirty="0" smtClean="0">
                <a:solidFill>
                  <a:prstClr val="white"/>
                </a:solidFill>
              </a:rPr>
              <a:t>Primary endpoint:</a:t>
            </a:r>
            <a:r>
              <a:rPr lang="it-IT" sz="1600" dirty="0" smtClean="0">
                <a:solidFill>
                  <a:prstClr val="white"/>
                </a:solidFill>
              </a:rPr>
              <a:t> IDFS</a:t>
            </a:r>
          </a:p>
          <a:p>
            <a:pPr fontAlgn="base">
              <a:spcBef>
                <a:spcPct val="0"/>
              </a:spcBef>
              <a:spcAft>
                <a:spcPct val="0"/>
              </a:spcAft>
            </a:pPr>
            <a:r>
              <a:rPr lang="it-IT" sz="1600" b="1" dirty="0" smtClean="0">
                <a:solidFill>
                  <a:prstClr val="white"/>
                </a:solidFill>
              </a:rPr>
              <a:t>Secondary endpoints: </a:t>
            </a:r>
            <a:r>
              <a:rPr lang="it-IT" sz="1600" dirty="0" smtClean="0">
                <a:solidFill>
                  <a:prstClr val="white"/>
                </a:solidFill>
              </a:rPr>
              <a:t>DFS, OS, distant DFS, safety, cardiac events, QoL</a:t>
            </a:r>
            <a:endParaRPr lang="fr-FR" sz="1600" dirty="0">
              <a:solidFill>
                <a:prstClr val="white"/>
              </a:solidFill>
            </a:endParaRPr>
          </a:p>
        </p:txBody>
      </p:sp>
      <p:sp>
        <p:nvSpPr>
          <p:cNvPr id="20" name="ZoneTexte 19"/>
          <p:cNvSpPr txBox="1"/>
          <p:nvPr/>
        </p:nvSpPr>
        <p:spPr>
          <a:xfrm>
            <a:off x="251520" y="260648"/>
            <a:ext cx="8670874" cy="1323439"/>
          </a:xfrm>
          <a:prstGeom prst="rect">
            <a:avLst/>
          </a:prstGeom>
          <a:noFill/>
        </p:spPr>
        <p:txBody>
          <a:bodyPr wrap="square" rtlCol="0">
            <a:spAutoFit/>
          </a:bodyPr>
          <a:lstStyle/>
          <a:p>
            <a:pPr fontAlgn="base">
              <a:spcBef>
                <a:spcPct val="0"/>
              </a:spcBef>
              <a:spcAft>
                <a:spcPct val="0"/>
              </a:spcAft>
            </a:pPr>
            <a:r>
              <a:rPr lang="en-US" sz="2000" b="1" dirty="0" smtClean="0">
                <a:solidFill>
                  <a:srgbClr val="3D53A0">
                    <a:lumMod val="75000"/>
                  </a:srgbClr>
                </a:solidFill>
                <a:latin typeface="Arial" charset="0"/>
                <a:ea typeface="ＭＳ Ｐゴシック" pitchFamily="-105" charset="-128"/>
              </a:rPr>
              <a:t>A </a:t>
            </a:r>
            <a:r>
              <a:rPr lang="en-US" sz="2000" b="1" dirty="0">
                <a:solidFill>
                  <a:srgbClr val="3D53A0">
                    <a:lumMod val="75000"/>
                  </a:srgbClr>
                </a:solidFill>
                <a:latin typeface="Arial" charset="0"/>
                <a:ea typeface="ＭＳ Ｐゴシック" pitchFamily="-105" charset="-128"/>
              </a:rPr>
              <a:t>Study of </a:t>
            </a:r>
            <a:r>
              <a:rPr lang="en-US" sz="2000" b="1" dirty="0" err="1">
                <a:solidFill>
                  <a:srgbClr val="3D53A0">
                    <a:lumMod val="75000"/>
                  </a:srgbClr>
                </a:solidFill>
                <a:latin typeface="Arial" charset="0"/>
                <a:ea typeface="ＭＳ Ｐゴシック" pitchFamily="-105" charset="-128"/>
              </a:rPr>
              <a:t>Trastuzumab</a:t>
            </a:r>
            <a:r>
              <a:rPr lang="en-US" sz="2000" b="1" dirty="0">
                <a:solidFill>
                  <a:srgbClr val="3D53A0">
                    <a:lumMod val="75000"/>
                  </a:srgbClr>
                </a:solidFill>
                <a:latin typeface="Arial" charset="0"/>
                <a:ea typeface="ＭＳ Ｐゴシック" pitchFamily="-105" charset="-128"/>
              </a:rPr>
              <a:t> </a:t>
            </a:r>
            <a:r>
              <a:rPr lang="en-US" sz="2000" b="1" dirty="0" err="1">
                <a:solidFill>
                  <a:srgbClr val="3D53A0">
                    <a:lumMod val="75000"/>
                  </a:srgbClr>
                </a:solidFill>
                <a:latin typeface="Arial" charset="0"/>
                <a:ea typeface="ＭＳ Ｐゴシック" pitchFamily="-105" charset="-128"/>
              </a:rPr>
              <a:t>Emtansine</a:t>
            </a:r>
            <a:r>
              <a:rPr lang="en-US" sz="2000" b="1" dirty="0">
                <a:solidFill>
                  <a:srgbClr val="3D53A0">
                    <a:lumMod val="75000"/>
                  </a:srgbClr>
                </a:solidFill>
                <a:latin typeface="Arial" charset="0"/>
                <a:ea typeface="ＭＳ Ｐゴシック" pitchFamily="-105" charset="-128"/>
              </a:rPr>
              <a:t> Versus </a:t>
            </a:r>
            <a:r>
              <a:rPr lang="en-US" sz="2000" b="1" dirty="0" err="1">
                <a:solidFill>
                  <a:srgbClr val="3D53A0">
                    <a:lumMod val="75000"/>
                  </a:srgbClr>
                </a:solidFill>
                <a:latin typeface="Arial" charset="0"/>
                <a:ea typeface="ＭＳ Ｐゴシック" pitchFamily="-105" charset="-128"/>
              </a:rPr>
              <a:t>Trastuzumab</a:t>
            </a:r>
            <a:r>
              <a:rPr lang="en-US" sz="2000" b="1" dirty="0">
                <a:solidFill>
                  <a:srgbClr val="3D53A0">
                    <a:lumMod val="75000"/>
                  </a:srgbClr>
                </a:solidFill>
                <a:latin typeface="Arial" charset="0"/>
                <a:ea typeface="ＭＳ Ｐゴシック" pitchFamily="-105" charset="-128"/>
              </a:rPr>
              <a:t> as Adjuvant Therapy in Patients With HER2-Positive Breast Cancer Who Have Residual Tumor in the Breast or Axillary Lymph Nodes Following Preoperative Therapy (KATHERINE)</a:t>
            </a:r>
          </a:p>
          <a:p>
            <a:pPr fontAlgn="base">
              <a:spcBef>
                <a:spcPct val="0"/>
              </a:spcBef>
              <a:spcAft>
                <a:spcPct val="0"/>
              </a:spcAft>
            </a:pPr>
            <a:endParaRPr lang="fr-FR" sz="2000" dirty="0">
              <a:solidFill>
                <a:srgbClr val="3D53A0">
                  <a:lumMod val="75000"/>
                </a:srgbClr>
              </a:solidFill>
              <a:latin typeface="Arial" charset="0"/>
              <a:ea typeface="ＭＳ Ｐゴシック" pitchFamily="-105" charset="-128"/>
            </a:endParaRPr>
          </a:p>
        </p:txBody>
      </p:sp>
      <p:sp>
        <p:nvSpPr>
          <p:cNvPr id="21" name="ZoneTexte 20"/>
          <p:cNvSpPr txBox="1"/>
          <p:nvPr/>
        </p:nvSpPr>
        <p:spPr>
          <a:xfrm>
            <a:off x="3419872" y="5164008"/>
            <a:ext cx="2950551" cy="646331"/>
          </a:xfrm>
          <a:prstGeom prst="rect">
            <a:avLst/>
          </a:prstGeom>
          <a:noFill/>
        </p:spPr>
        <p:txBody>
          <a:bodyPr wrap="none" rtlCol="0">
            <a:spAutoFit/>
          </a:bodyPr>
          <a:lstStyle/>
          <a:p>
            <a:pPr fontAlgn="base">
              <a:spcBef>
                <a:spcPct val="0"/>
              </a:spcBef>
              <a:spcAft>
                <a:spcPct val="0"/>
              </a:spcAft>
            </a:pPr>
            <a:r>
              <a:rPr lang="it-IT" dirty="0" smtClean="0">
                <a:solidFill>
                  <a:srgbClr val="58595B"/>
                </a:solidFill>
                <a:latin typeface="Arial" charset="0"/>
                <a:ea typeface="ＭＳ Ｐゴシック" pitchFamily="-105" charset="-128"/>
              </a:rPr>
              <a:t>Target accrual: n=1484</a:t>
            </a:r>
          </a:p>
          <a:p>
            <a:pPr fontAlgn="base">
              <a:spcBef>
                <a:spcPct val="0"/>
              </a:spcBef>
              <a:spcAft>
                <a:spcPct val="0"/>
              </a:spcAft>
            </a:pPr>
            <a:r>
              <a:rPr lang="it-IT" dirty="0" smtClean="0">
                <a:solidFill>
                  <a:srgbClr val="58595B"/>
                </a:solidFill>
                <a:latin typeface="Arial" charset="0"/>
                <a:ea typeface="ＭＳ Ｐゴシック" pitchFamily="-105" charset="-128"/>
              </a:rPr>
              <a:t>Enrollment started April 2013</a:t>
            </a:r>
            <a:endParaRPr lang="fr-FR" dirty="0">
              <a:solidFill>
                <a:srgbClr val="58595B"/>
              </a:solidFill>
              <a:latin typeface="Arial" charset="0"/>
              <a:ea typeface="ＭＳ Ｐゴシック" pitchFamily="-105" charset="-128"/>
            </a:endParaRPr>
          </a:p>
        </p:txBody>
      </p:sp>
    </p:spTree>
    <p:extLst>
      <p:ext uri="{BB962C8B-B14F-4D97-AF65-F5344CB8AC3E}">
        <p14:creationId xmlns:p14="http://schemas.microsoft.com/office/powerpoint/2010/main" val="257607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Box 3"/>
          <p:cNvSpPr txBox="1">
            <a:spLocks noChangeArrowheads="1"/>
          </p:cNvSpPr>
          <p:nvPr/>
        </p:nvSpPr>
        <p:spPr bwMode="auto">
          <a:xfrm>
            <a:off x="3059112" y="4825707"/>
            <a:ext cx="1512888" cy="307777"/>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GB" sz="1400" b="1" i="1" dirty="0" smtClean="0">
                <a:solidFill>
                  <a:prstClr val="black"/>
                </a:solidFill>
                <a:cs typeface="Arial" charset="0"/>
              </a:rPr>
              <a:t>N=1,320 </a:t>
            </a:r>
          </a:p>
        </p:txBody>
      </p:sp>
      <p:sp>
        <p:nvSpPr>
          <p:cNvPr id="10251" name="TextBox 13"/>
          <p:cNvSpPr txBox="1">
            <a:spLocks noChangeArrowheads="1"/>
          </p:cNvSpPr>
          <p:nvPr/>
        </p:nvSpPr>
        <p:spPr bwMode="auto">
          <a:xfrm>
            <a:off x="119535" y="5072896"/>
            <a:ext cx="7602528" cy="1785104"/>
          </a:xfrm>
          <a:prstGeom prst="rect">
            <a:avLst/>
          </a:prstGeom>
          <a:noFill/>
          <a:ln w="9525">
            <a:noFill/>
            <a:miter lim="800000"/>
            <a:headEnd/>
            <a:tailEnd/>
          </a:ln>
        </p:spPr>
        <p:txBody>
          <a:bodyPr wrap="square">
            <a:spAutoFit/>
          </a:bodyPr>
          <a:lstStyle/>
          <a:p>
            <a:pPr marL="177800" indent="-177800" eaLnBrk="0" fontAlgn="base" hangingPunct="0">
              <a:spcBef>
                <a:spcPct val="0"/>
              </a:spcBef>
              <a:spcAft>
                <a:spcPct val="0"/>
              </a:spcAft>
              <a:buClr>
                <a:srgbClr val="1F497D"/>
              </a:buClr>
              <a:buFont typeface="Arial" charset="0"/>
              <a:buChar char="•"/>
              <a:defRPr/>
            </a:pPr>
            <a:r>
              <a:rPr lang="en-GB" sz="1400" b="1" dirty="0" smtClean="0">
                <a:solidFill>
                  <a:prstClr val="black"/>
                </a:solidFill>
                <a:cs typeface="Arial" charset="0"/>
              </a:rPr>
              <a:t>Study to start recruiting patients with TNBC; plan to add ER/PR+ patients once data available from PK/PD interactions (expected Mid 2014)</a:t>
            </a:r>
          </a:p>
          <a:p>
            <a:pPr marL="177800" indent="-177800" eaLnBrk="0" fontAlgn="base" hangingPunct="0">
              <a:spcBef>
                <a:spcPct val="0"/>
              </a:spcBef>
              <a:spcAft>
                <a:spcPct val="0"/>
              </a:spcAft>
              <a:buClr>
                <a:srgbClr val="1F497D"/>
              </a:buClr>
              <a:buFont typeface="Arial" charset="0"/>
              <a:buChar char="•"/>
              <a:defRPr/>
            </a:pPr>
            <a:r>
              <a:rPr lang="en-GB" sz="1400" b="1" dirty="0" smtClean="0">
                <a:solidFill>
                  <a:prstClr val="black"/>
                </a:solidFill>
                <a:cs typeface="Arial" charset="0"/>
              </a:rPr>
              <a:t>Primary </a:t>
            </a:r>
            <a:r>
              <a:rPr lang="en-GB" sz="1400" b="1" dirty="0">
                <a:solidFill>
                  <a:prstClr val="black"/>
                </a:solidFill>
                <a:cs typeface="Arial" charset="0"/>
              </a:rPr>
              <a:t>endpoint: IDFS </a:t>
            </a:r>
            <a:r>
              <a:rPr lang="en-GB" sz="1400" b="1" dirty="0" smtClean="0">
                <a:solidFill>
                  <a:prstClr val="black"/>
                </a:solidFill>
                <a:cs typeface="Arial" charset="0"/>
              </a:rPr>
              <a:t>(invasive disease-free </a:t>
            </a:r>
            <a:r>
              <a:rPr lang="en-GB" sz="1400" b="1" dirty="0">
                <a:solidFill>
                  <a:prstClr val="black"/>
                </a:solidFill>
                <a:cs typeface="Arial" charset="0"/>
              </a:rPr>
              <a:t>s</a:t>
            </a:r>
            <a:r>
              <a:rPr lang="en-GB" sz="1400" b="1" dirty="0" smtClean="0">
                <a:solidFill>
                  <a:prstClr val="black"/>
                </a:solidFill>
                <a:cs typeface="Arial" charset="0"/>
              </a:rPr>
              <a:t>urvival</a:t>
            </a:r>
            <a:r>
              <a:rPr lang="en-GB" sz="1400" b="1" dirty="0">
                <a:solidFill>
                  <a:prstClr val="black"/>
                </a:solidFill>
                <a:cs typeface="Arial" charset="0"/>
              </a:rPr>
              <a:t>; STEEP approach)</a:t>
            </a:r>
          </a:p>
          <a:p>
            <a:pPr marL="355600" lvl="1" indent="-177800" eaLnBrk="0" fontAlgn="base" hangingPunct="0">
              <a:spcBef>
                <a:spcPct val="0"/>
              </a:spcBef>
              <a:spcAft>
                <a:spcPct val="0"/>
              </a:spcAft>
              <a:buClr>
                <a:srgbClr val="4F81BD"/>
              </a:buClr>
              <a:buFont typeface="Arial" charset="0"/>
              <a:buChar char="•"/>
              <a:defRPr/>
            </a:pPr>
            <a:r>
              <a:rPr lang="en-GB" sz="1400" b="1" dirty="0">
                <a:solidFill>
                  <a:prstClr val="black"/>
                </a:solidFill>
                <a:cs typeface="Arial" charset="0"/>
              </a:rPr>
              <a:t> </a:t>
            </a:r>
            <a:r>
              <a:rPr lang="en-GB" sz="1400" b="1" dirty="0" smtClean="0">
                <a:solidFill>
                  <a:prstClr val="black"/>
                </a:solidFill>
                <a:cs typeface="Arial" charset="0"/>
              </a:rPr>
              <a:t>HR=0.7 </a:t>
            </a:r>
            <a:r>
              <a:rPr lang="en-GB" sz="1400" b="1" dirty="0">
                <a:solidFill>
                  <a:prstClr val="black"/>
                </a:solidFill>
                <a:cs typeface="Arial" charset="0"/>
              </a:rPr>
              <a:t>(CV=0.81), 90% power, 5% significance level, approx </a:t>
            </a:r>
            <a:r>
              <a:rPr lang="en-GB" sz="1400" b="1" dirty="0" smtClean="0">
                <a:solidFill>
                  <a:prstClr val="black"/>
                </a:solidFill>
                <a:cs typeface="Arial" charset="0"/>
              </a:rPr>
              <a:t>330 </a:t>
            </a:r>
            <a:r>
              <a:rPr lang="en-GB" sz="1400" b="1" dirty="0">
                <a:solidFill>
                  <a:prstClr val="black"/>
                </a:solidFill>
                <a:cs typeface="Arial" charset="0"/>
              </a:rPr>
              <a:t>events required</a:t>
            </a:r>
          </a:p>
          <a:p>
            <a:pPr marL="627063" lvl="2" indent="-176213" eaLnBrk="0" fontAlgn="base" hangingPunct="0">
              <a:spcBef>
                <a:spcPct val="0"/>
              </a:spcBef>
              <a:spcAft>
                <a:spcPct val="0"/>
              </a:spcAft>
              <a:buClr>
                <a:srgbClr val="4F81BD"/>
              </a:buClr>
              <a:buFont typeface="Arial" charset="0"/>
              <a:buChar char="•"/>
              <a:defRPr/>
            </a:pPr>
            <a:r>
              <a:rPr lang="en-GB" sz="1400" b="1" dirty="0">
                <a:solidFill>
                  <a:prstClr val="black"/>
                </a:solidFill>
                <a:cs typeface="Arial" charset="0"/>
              </a:rPr>
              <a:t>A</a:t>
            </a:r>
            <a:r>
              <a:rPr lang="en-GB" sz="1400" b="1" dirty="0" smtClean="0">
                <a:solidFill>
                  <a:prstClr val="black"/>
                </a:solidFill>
                <a:cs typeface="Arial" charset="0"/>
              </a:rPr>
              <a:t>ssumes </a:t>
            </a:r>
            <a:r>
              <a:rPr lang="en-GB" sz="1400" b="1" dirty="0">
                <a:solidFill>
                  <a:prstClr val="black"/>
                </a:solidFill>
                <a:cs typeface="Arial" charset="0"/>
              </a:rPr>
              <a:t>consistent treatment effect (HR=0.7) across patient </a:t>
            </a:r>
            <a:r>
              <a:rPr lang="en-GB" sz="1400" b="1" dirty="0" smtClean="0">
                <a:solidFill>
                  <a:prstClr val="black"/>
                </a:solidFill>
                <a:cs typeface="Arial" charset="0"/>
              </a:rPr>
              <a:t>groups</a:t>
            </a:r>
          </a:p>
          <a:p>
            <a:pPr marL="627063" lvl="2" indent="-176213" eaLnBrk="0" fontAlgn="base" hangingPunct="0">
              <a:spcBef>
                <a:spcPct val="0"/>
              </a:spcBef>
              <a:spcAft>
                <a:spcPct val="0"/>
              </a:spcAft>
              <a:buClr>
                <a:srgbClr val="4F81BD"/>
              </a:buClr>
              <a:buFont typeface="Arial" charset="0"/>
              <a:buChar char="•"/>
              <a:defRPr/>
            </a:pPr>
            <a:r>
              <a:rPr lang="en-GB" sz="1400" b="1" dirty="0" smtClean="0">
                <a:solidFill>
                  <a:prstClr val="black"/>
                </a:solidFill>
                <a:cs typeface="Arial" charset="0"/>
              </a:rPr>
              <a:t>N=1320 </a:t>
            </a:r>
            <a:r>
              <a:rPr lang="en-GB" sz="1400" b="1" dirty="0">
                <a:solidFill>
                  <a:prstClr val="black"/>
                </a:solidFill>
                <a:cs typeface="Arial" charset="0"/>
              </a:rPr>
              <a:t>(25% maturity), assuming </a:t>
            </a:r>
            <a:r>
              <a:rPr lang="en-GB" sz="1400" b="1" dirty="0" smtClean="0">
                <a:solidFill>
                  <a:prstClr val="black"/>
                </a:solidFill>
                <a:cs typeface="Arial" charset="0"/>
              </a:rPr>
              <a:t>4 years </a:t>
            </a:r>
            <a:r>
              <a:rPr lang="en-GB" sz="1400" b="1" dirty="0">
                <a:solidFill>
                  <a:prstClr val="black"/>
                </a:solidFill>
                <a:cs typeface="Arial" charset="0"/>
              </a:rPr>
              <a:t>recruitment, IDFS analysis estimated </a:t>
            </a:r>
            <a:r>
              <a:rPr lang="en-GB" sz="1400" b="1" dirty="0" smtClean="0">
                <a:solidFill>
                  <a:prstClr val="black"/>
                </a:solidFill>
                <a:cs typeface="Arial" charset="0"/>
              </a:rPr>
              <a:t>approx. 5.5–6 years from FSI</a:t>
            </a:r>
          </a:p>
          <a:p>
            <a:pPr lvl="1" eaLnBrk="0" fontAlgn="base" hangingPunct="0">
              <a:spcBef>
                <a:spcPct val="0"/>
              </a:spcBef>
              <a:spcAft>
                <a:spcPct val="0"/>
              </a:spcAft>
              <a:buFont typeface="Arial" charset="0"/>
              <a:buChar char="•"/>
              <a:defRPr/>
            </a:pPr>
            <a:endParaRPr lang="en-GB" sz="1200" b="1" dirty="0">
              <a:solidFill>
                <a:prstClr val="black"/>
              </a:solidFill>
              <a:cs typeface="Arial" charset="0"/>
            </a:endParaRPr>
          </a:p>
        </p:txBody>
      </p:sp>
      <p:sp>
        <p:nvSpPr>
          <p:cNvPr id="19" name="Rounded Rectangle 50"/>
          <p:cNvSpPr>
            <a:spLocks noChangeArrowheads="1"/>
          </p:cNvSpPr>
          <p:nvPr/>
        </p:nvSpPr>
        <p:spPr bwMode="auto">
          <a:xfrm>
            <a:off x="251298" y="2084462"/>
            <a:ext cx="2528887" cy="1296071"/>
          </a:xfrm>
          <a:prstGeom prst="roundRect">
            <a:avLst>
              <a:gd name="adj" fmla="val 16667"/>
            </a:avLst>
          </a:prstGeom>
          <a:solidFill>
            <a:schemeClr val="bg1"/>
          </a:solidFill>
          <a:ln w="25400">
            <a:solidFill>
              <a:srgbClr val="424344"/>
            </a:solidFill>
            <a:round/>
            <a:headEnd/>
            <a:tailEnd/>
          </a:ln>
          <a:effectLst>
            <a:outerShdw blurRad="63500" sx="102000" sy="102000" algn="ctr" rotWithShape="0">
              <a:srgbClr val="000000">
                <a:alpha val="39999"/>
              </a:srgbClr>
            </a:outerShdw>
          </a:effectLst>
        </p:spPr>
        <p:txBody>
          <a:bodyPr lIns="36000" rIns="36000" anchor="ctr"/>
          <a:lstStyle/>
          <a:p>
            <a:pPr defTabSz="1279525" eaLnBrk="0" fontAlgn="base" hangingPunct="0">
              <a:spcBef>
                <a:spcPct val="0"/>
              </a:spcBef>
              <a:spcAft>
                <a:spcPct val="0"/>
              </a:spcAft>
            </a:pPr>
            <a:r>
              <a:rPr lang="en-US" sz="1600" dirty="0" smtClean="0">
                <a:solidFill>
                  <a:srgbClr val="424344"/>
                </a:solidFill>
              </a:rPr>
              <a:t>Post-neoadjuvant </a:t>
            </a:r>
            <a:r>
              <a:rPr lang="en-US" sz="1600" dirty="0" err="1" smtClean="0">
                <a:solidFill>
                  <a:srgbClr val="424344"/>
                </a:solidFill>
              </a:rPr>
              <a:t>gBRCA</a:t>
            </a:r>
            <a:r>
              <a:rPr lang="en-US" sz="1600" dirty="0" smtClean="0">
                <a:solidFill>
                  <a:srgbClr val="424344"/>
                </a:solidFill>
              </a:rPr>
              <a:t> TNBC</a:t>
            </a:r>
          </a:p>
          <a:p>
            <a:pPr defTabSz="1279525" eaLnBrk="0" fontAlgn="base" hangingPunct="0">
              <a:spcBef>
                <a:spcPct val="0"/>
              </a:spcBef>
              <a:spcAft>
                <a:spcPct val="0"/>
              </a:spcAft>
            </a:pPr>
            <a:r>
              <a:rPr lang="en-US" sz="1600" dirty="0" smtClean="0">
                <a:solidFill>
                  <a:srgbClr val="424344"/>
                </a:solidFill>
              </a:rPr>
              <a:t>Non pCR patients</a:t>
            </a:r>
            <a:endParaRPr lang="en-US" sz="1600" dirty="0">
              <a:solidFill>
                <a:srgbClr val="424344"/>
              </a:solidFill>
            </a:endParaRPr>
          </a:p>
          <a:p>
            <a:pPr defTabSz="1279525" eaLnBrk="0" fontAlgn="base" hangingPunct="0">
              <a:spcBef>
                <a:spcPct val="0"/>
              </a:spcBef>
              <a:spcAft>
                <a:spcPct val="0"/>
              </a:spcAft>
            </a:pPr>
            <a:r>
              <a:rPr lang="en-US" sz="1400" dirty="0">
                <a:solidFill>
                  <a:srgbClr val="7F7F7F"/>
                </a:solidFill>
              </a:rPr>
              <a:t>Assumptions: </a:t>
            </a:r>
          </a:p>
          <a:p>
            <a:pPr defTabSz="1279525" eaLnBrk="0" fontAlgn="base" hangingPunct="0">
              <a:spcBef>
                <a:spcPct val="0"/>
              </a:spcBef>
              <a:spcAft>
                <a:spcPct val="0"/>
              </a:spcAft>
            </a:pPr>
            <a:r>
              <a:rPr lang="en-US" sz="1400" dirty="0">
                <a:solidFill>
                  <a:srgbClr val="7F7F7F"/>
                </a:solidFill>
              </a:rPr>
              <a:t>- Control arm 3-year EFS ~ </a:t>
            </a:r>
            <a:r>
              <a:rPr lang="en-US" sz="1400" dirty="0" smtClean="0">
                <a:solidFill>
                  <a:srgbClr val="7F7F7F"/>
                </a:solidFill>
              </a:rPr>
              <a:t>60%C</a:t>
            </a:r>
            <a:endParaRPr lang="en-US" sz="1400" dirty="0">
              <a:solidFill>
                <a:srgbClr val="7F7F7F"/>
              </a:solidFill>
            </a:endParaRPr>
          </a:p>
        </p:txBody>
      </p:sp>
      <p:sp>
        <p:nvSpPr>
          <p:cNvPr id="24" name="Rounded Rectangle 50"/>
          <p:cNvSpPr>
            <a:spLocks noChangeArrowheads="1"/>
          </p:cNvSpPr>
          <p:nvPr/>
        </p:nvSpPr>
        <p:spPr bwMode="auto">
          <a:xfrm>
            <a:off x="238598" y="3557647"/>
            <a:ext cx="2528887" cy="1296071"/>
          </a:xfrm>
          <a:prstGeom prst="roundRect">
            <a:avLst>
              <a:gd name="adj" fmla="val 16667"/>
            </a:avLst>
          </a:prstGeom>
          <a:solidFill>
            <a:schemeClr val="bg1"/>
          </a:solidFill>
          <a:ln w="25400">
            <a:solidFill>
              <a:srgbClr val="424344"/>
            </a:solidFill>
            <a:round/>
            <a:headEnd/>
            <a:tailEnd/>
          </a:ln>
          <a:effectLst>
            <a:outerShdw blurRad="63500" sx="102000" sy="102000" algn="ctr" rotWithShape="0">
              <a:srgbClr val="000000">
                <a:alpha val="39999"/>
              </a:srgbClr>
            </a:outerShdw>
          </a:effectLst>
        </p:spPr>
        <p:txBody>
          <a:bodyPr lIns="36000" rIns="36000" anchor="ctr"/>
          <a:lstStyle/>
          <a:p>
            <a:pPr defTabSz="1279525" eaLnBrk="0" fontAlgn="base" hangingPunct="0">
              <a:spcBef>
                <a:spcPct val="0"/>
              </a:spcBef>
              <a:spcAft>
                <a:spcPct val="0"/>
              </a:spcAft>
            </a:pPr>
            <a:r>
              <a:rPr lang="en-US" sz="1600" dirty="0" smtClean="0">
                <a:solidFill>
                  <a:srgbClr val="424344"/>
                </a:solidFill>
              </a:rPr>
              <a:t>Post-adjuvant </a:t>
            </a:r>
            <a:r>
              <a:rPr lang="en-US" sz="1600" dirty="0" err="1" smtClean="0">
                <a:solidFill>
                  <a:srgbClr val="424344"/>
                </a:solidFill>
              </a:rPr>
              <a:t>gBRCA</a:t>
            </a:r>
            <a:r>
              <a:rPr lang="en-US" sz="1600" dirty="0" smtClean="0">
                <a:solidFill>
                  <a:srgbClr val="424344"/>
                </a:solidFill>
              </a:rPr>
              <a:t> TNBC</a:t>
            </a:r>
          </a:p>
          <a:p>
            <a:pPr defTabSz="1279525" eaLnBrk="0" fontAlgn="base" hangingPunct="0">
              <a:spcBef>
                <a:spcPct val="0"/>
              </a:spcBef>
              <a:spcAft>
                <a:spcPct val="0"/>
              </a:spcAft>
            </a:pPr>
            <a:r>
              <a:rPr lang="en-US" sz="1600" dirty="0" smtClean="0">
                <a:solidFill>
                  <a:srgbClr val="424344"/>
                </a:solidFill>
              </a:rPr>
              <a:t>Node positive or  N0 with T&gt;2 cm</a:t>
            </a:r>
            <a:endParaRPr lang="en-US" sz="1600" dirty="0">
              <a:solidFill>
                <a:srgbClr val="424344"/>
              </a:solidFill>
            </a:endParaRPr>
          </a:p>
          <a:p>
            <a:pPr defTabSz="1279525" eaLnBrk="0" fontAlgn="base" hangingPunct="0">
              <a:spcBef>
                <a:spcPct val="0"/>
              </a:spcBef>
              <a:spcAft>
                <a:spcPct val="0"/>
              </a:spcAft>
            </a:pPr>
            <a:r>
              <a:rPr lang="en-US" sz="1400" dirty="0">
                <a:solidFill>
                  <a:srgbClr val="7F7F7F"/>
                </a:solidFill>
              </a:rPr>
              <a:t>Assumptions: </a:t>
            </a:r>
          </a:p>
          <a:p>
            <a:pPr defTabSz="1279525" eaLnBrk="0" fontAlgn="base" hangingPunct="0">
              <a:spcBef>
                <a:spcPct val="0"/>
              </a:spcBef>
              <a:spcAft>
                <a:spcPct val="0"/>
              </a:spcAft>
            </a:pPr>
            <a:r>
              <a:rPr lang="en-US" sz="1400" dirty="0">
                <a:solidFill>
                  <a:srgbClr val="7F7F7F"/>
                </a:solidFill>
              </a:rPr>
              <a:t>- Control arm 3-year EFS ~ </a:t>
            </a:r>
            <a:r>
              <a:rPr lang="en-US" sz="1400" dirty="0" smtClean="0">
                <a:solidFill>
                  <a:srgbClr val="7F7F7F"/>
                </a:solidFill>
              </a:rPr>
              <a:t>77%C</a:t>
            </a:r>
            <a:endParaRPr lang="en-US" sz="1400" dirty="0">
              <a:solidFill>
                <a:srgbClr val="7F7F7F"/>
              </a:solidFill>
            </a:endParaRPr>
          </a:p>
        </p:txBody>
      </p:sp>
      <p:sp>
        <p:nvSpPr>
          <p:cNvPr id="25" name="Rounded Rectangle 14"/>
          <p:cNvSpPr>
            <a:spLocks noChangeArrowheads="1"/>
          </p:cNvSpPr>
          <p:nvPr/>
        </p:nvSpPr>
        <p:spPr bwMode="auto">
          <a:xfrm>
            <a:off x="4199260" y="2605833"/>
            <a:ext cx="1955799" cy="762000"/>
          </a:xfrm>
          <a:prstGeom prst="roundRect">
            <a:avLst>
              <a:gd name="adj" fmla="val 16667"/>
            </a:avLst>
          </a:prstGeom>
          <a:gradFill rotWithShape="1">
            <a:gsLst>
              <a:gs pos="0">
                <a:srgbClr val="FF94B4"/>
              </a:gs>
              <a:gs pos="35001">
                <a:srgbClr val="FFB5CA"/>
              </a:gs>
              <a:gs pos="100000">
                <a:srgbClr val="FFE1EA"/>
              </a:gs>
            </a:gsLst>
            <a:lin ang="16200000" scaled="1"/>
          </a:gradFill>
          <a:ln w="9525">
            <a:solidFill>
              <a:srgbClr val="C40D65"/>
            </a:solidFill>
            <a:round/>
            <a:headEnd/>
            <a:tailEnd/>
          </a:ln>
          <a:effectLst>
            <a:outerShdw blurRad="63500" sx="102000" sy="102000" algn="ctr" rotWithShape="0">
              <a:srgbClr val="000000">
                <a:alpha val="39999"/>
              </a:srgbClr>
            </a:outerShdw>
          </a:effectLst>
        </p:spPr>
        <p:txBody>
          <a:bodyPr anchor="ctr"/>
          <a:lstStyle/>
          <a:p>
            <a:pPr>
              <a:spcAft>
                <a:spcPts val="400"/>
              </a:spcAft>
              <a:defRPr/>
            </a:pPr>
            <a:r>
              <a:rPr lang="en-GB" sz="1600" b="1" kern="0" dirty="0" smtClean="0">
                <a:solidFill>
                  <a:srgbClr val="C41268"/>
                </a:solidFill>
                <a:latin typeface="Arial" pitchFamily="34" charset="0"/>
              </a:rPr>
              <a:t>12 </a:t>
            </a:r>
            <a:r>
              <a:rPr lang="en-GB" sz="1600" b="1" kern="0" dirty="0" err="1" smtClean="0">
                <a:solidFill>
                  <a:srgbClr val="C41268"/>
                </a:solidFill>
                <a:latin typeface="Arial" pitchFamily="34" charset="0"/>
              </a:rPr>
              <a:t>mos</a:t>
            </a:r>
            <a:r>
              <a:rPr lang="en-GB" sz="1600" b="1" kern="0" dirty="0" smtClean="0">
                <a:solidFill>
                  <a:srgbClr val="C41268"/>
                </a:solidFill>
                <a:latin typeface="Arial" pitchFamily="34" charset="0"/>
              </a:rPr>
              <a:t> </a:t>
            </a:r>
            <a:r>
              <a:rPr lang="en-GB" sz="1600" b="1" kern="0" dirty="0" err="1" smtClean="0">
                <a:solidFill>
                  <a:srgbClr val="C41268"/>
                </a:solidFill>
                <a:latin typeface="Arial" pitchFamily="34" charset="0"/>
              </a:rPr>
              <a:t>Olaparib</a:t>
            </a:r>
            <a:r>
              <a:rPr lang="en-GB" sz="1600" b="1" kern="0" dirty="0" smtClean="0">
                <a:solidFill>
                  <a:srgbClr val="C41268"/>
                </a:solidFill>
                <a:latin typeface="Arial" pitchFamily="34" charset="0"/>
              </a:rPr>
              <a:t> </a:t>
            </a:r>
            <a:r>
              <a:rPr lang="en-GB" sz="1600" b="1" kern="0" dirty="0">
                <a:solidFill>
                  <a:srgbClr val="424344"/>
                </a:solidFill>
                <a:latin typeface="Arial" pitchFamily="34" charset="0"/>
              </a:rPr>
              <a:t>300mg </a:t>
            </a:r>
            <a:r>
              <a:rPr lang="en-GB" sz="1600" b="1" kern="0" dirty="0" err="1" smtClean="0">
                <a:solidFill>
                  <a:srgbClr val="424344"/>
                </a:solidFill>
                <a:latin typeface="Arial" pitchFamily="34" charset="0"/>
              </a:rPr>
              <a:t>bd</a:t>
            </a:r>
            <a:endParaRPr lang="en-GB" sz="1600" b="1" kern="0" dirty="0" smtClean="0">
              <a:solidFill>
                <a:srgbClr val="424344"/>
              </a:solidFill>
              <a:latin typeface="Arial" pitchFamily="34" charset="0"/>
            </a:endParaRPr>
          </a:p>
        </p:txBody>
      </p:sp>
      <p:sp>
        <p:nvSpPr>
          <p:cNvPr id="26" name="Rounded Rectangle 39"/>
          <p:cNvSpPr>
            <a:spLocks noChangeArrowheads="1"/>
          </p:cNvSpPr>
          <p:nvPr/>
        </p:nvSpPr>
        <p:spPr bwMode="auto">
          <a:xfrm>
            <a:off x="8172561" y="2605833"/>
            <a:ext cx="759216" cy="1663753"/>
          </a:xfrm>
          <a:prstGeom prst="roundRect">
            <a:avLst>
              <a:gd name="adj" fmla="val 16667"/>
            </a:avLst>
          </a:prstGeom>
          <a:solidFill>
            <a:schemeClr val="bg1"/>
          </a:solidFill>
          <a:ln w="25400">
            <a:solidFill>
              <a:srgbClr val="424344"/>
            </a:solidFill>
            <a:round/>
            <a:headEnd/>
            <a:tailEnd/>
          </a:ln>
          <a:effectLst>
            <a:outerShdw blurRad="63500" sx="102000" sy="102000" algn="ctr" rotWithShape="0">
              <a:srgbClr val="000000">
                <a:alpha val="39999"/>
              </a:srgbClr>
            </a:outerShdw>
          </a:effectLst>
        </p:spPr>
        <p:txBody>
          <a:bodyPr anchor="ctr"/>
          <a:lstStyle/>
          <a:p>
            <a:pPr algn="ctr" defTabSz="457200" eaLnBrk="0" fontAlgn="base" hangingPunct="0">
              <a:defRPr/>
            </a:pPr>
            <a:r>
              <a:rPr lang="en-US" altLang="zh-TW" sz="1500" dirty="0" smtClean="0">
                <a:solidFill>
                  <a:srgbClr val="58595B"/>
                </a:solidFill>
              </a:rPr>
              <a:t>DDFS,  OS</a:t>
            </a:r>
            <a:endParaRPr lang="en-US" altLang="zh-TW" sz="1500" dirty="0">
              <a:solidFill>
                <a:srgbClr val="58595B"/>
              </a:solidFill>
            </a:endParaRPr>
          </a:p>
        </p:txBody>
      </p:sp>
      <p:sp>
        <p:nvSpPr>
          <p:cNvPr id="27" name="Rounded Rectangle 19"/>
          <p:cNvSpPr>
            <a:spLocks noChangeArrowheads="1"/>
          </p:cNvSpPr>
          <p:nvPr/>
        </p:nvSpPr>
        <p:spPr bwMode="auto">
          <a:xfrm>
            <a:off x="4228787" y="3603196"/>
            <a:ext cx="1955799" cy="667607"/>
          </a:xfrm>
          <a:prstGeom prst="roundRect">
            <a:avLst>
              <a:gd name="adj" fmla="val 16667"/>
            </a:avLst>
          </a:prstGeom>
          <a:gradFill rotWithShape="1">
            <a:gsLst>
              <a:gs pos="0">
                <a:srgbClr val="94CBFF"/>
              </a:gs>
              <a:gs pos="35001">
                <a:srgbClr val="B5D9FF"/>
              </a:gs>
              <a:gs pos="100000">
                <a:srgbClr val="E1F0FF"/>
              </a:gs>
            </a:gsLst>
            <a:lin ang="16200000" scaled="1"/>
          </a:gradFill>
          <a:ln w="9525">
            <a:solidFill>
              <a:srgbClr val="1585C6"/>
            </a:solidFill>
            <a:round/>
            <a:headEnd/>
            <a:tailEnd/>
          </a:ln>
          <a:effectLst>
            <a:outerShdw blurRad="63500" sx="102000" sy="102000" algn="ctr" rotWithShape="0">
              <a:srgbClr val="000000">
                <a:alpha val="39999"/>
              </a:srgbClr>
            </a:outerShdw>
          </a:effectLst>
        </p:spPr>
        <p:txBody>
          <a:bodyPr anchor="ctr"/>
          <a:lstStyle/>
          <a:p>
            <a:pPr defTabSz="457200" eaLnBrk="0" fontAlgn="base" hangingPunct="0">
              <a:spcBef>
                <a:spcPct val="0"/>
              </a:spcBef>
              <a:spcAft>
                <a:spcPct val="0"/>
              </a:spcAft>
            </a:pPr>
            <a:r>
              <a:rPr lang="en-GB" sz="1600" b="1" dirty="0" smtClean="0">
                <a:solidFill>
                  <a:srgbClr val="3D53A0"/>
                </a:solidFill>
                <a:latin typeface="Arial" pitchFamily="34" charset="0"/>
              </a:rPr>
              <a:t>12 </a:t>
            </a:r>
            <a:r>
              <a:rPr lang="en-GB" sz="1600" b="1" dirty="0" err="1" smtClean="0">
                <a:solidFill>
                  <a:srgbClr val="3D53A0"/>
                </a:solidFill>
                <a:latin typeface="Arial" pitchFamily="34" charset="0"/>
              </a:rPr>
              <a:t>mos</a:t>
            </a:r>
            <a:r>
              <a:rPr lang="en-GB" sz="1600" b="1" dirty="0" smtClean="0">
                <a:solidFill>
                  <a:srgbClr val="3D53A0"/>
                </a:solidFill>
                <a:latin typeface="Arial" pitchFamily="34" charset="0"/>
              </a:rPr>
              <a:t> Placebo</a:t>
            </a:r>
            <a:endParaRPr lang="en-GB" sz="1600" b="1" dirty="0">
              <a:solidFill>
                <a:srgbClr val="3D53A0"/>
              </a:solidFill>
              <a:latin typeface="Arial" pitchFamily="34" charset="0"/>
            </a:endParaRPr>
          </a:p>
        </p:txBody>
      </p:sp>
      <p:sp>
        <p:nvSpPr>
          <p:cNvPr id="28" name="Rounded Rectangle 39"/>
          <p:cNvSpPr>
            <a:spLocks noChangeArrowheads="1"/>
          </p:cNvSpPr>
          <p:nvPr/>
        </p:nvSpPr>
        <p:spPr bwMode="auto">
          <a:xfrm>
            <a:off x="6769099" y="2605833"/>
            <a:ext cx="736601" cy="1664970"/>
          </a:xfrm>
          <a:prstGeom prst="roundRect">
            <a:avLst>
              <a:gd name="adj" fmla="val 16667"/>
            </a:avLst>
          </a:prstGeom>
          <a:solidFill>
            <a:schemeClr val="bg1"/>
          </a:solidFill>
          <a:ln w="25400">
            <a:solidFill>
              <a:srgbClr val="424344"/>
            </a:solidFill>
            <a:round/>
            <a:headEnd/>
            <a:tailEnd/>
          </a:ln>
          <a:effectLst>
            <a:outerShdw blurRad="63500" sx="102000" sy="102000" algn="ctr" rotWithShape="0">
              <a:srgbClr val="000000">
                <a:alpha val="39999"/>
              </a:srgbClr>
            </a:outerShdw>
          </a:effectLst>
        </p:spPr>
        <p:txBody>
          <a:bodyPr anchor="ctr"/>
          <a:lstStyle/>
          <a:p>
            <a:pPr algn="ctr" defTabSz="457200" eaLnBrk="0" fontAlgn="base" hangingPunct="0">
              <a:defRPr/>
            </a:pPr>
            <a:r>
              <a:rPr lang="en-US" altLang="zh-TW" sz="1500" dirty="0" smtClean="0">
                <a:solidFill>
                  <a:srgbClr val="58595B"/>
                </a:solidFill>
              </a:rPr>
              <a:t>IDFS</a:t>
            </a:r>
            <a:endParaRPr lang="en-US" altLang="zh-TW" sz="1500" dirty="0">
              <a:solidFill>
                <a:srgbClr val="58595B"/>
              </a:solidFill>
            </a:endParaRPr>
          </a:p>
        </p:txBody>
      </p:sp>
      <p:cxnSp>
        <p:nvCxnSpPr>
          <p:cNvPr id="13" name="Connettore 2 12"/>
          <p:cNvCxnSpPr>
            <a:stCxn id="25" idx="3"/>
          </p:cNvCxnSpPr>
          <p:nvPr/>
        </p:nvCxnSpPr>
        <p:spPr>
          <a:xfrm>
            <a:off x="6155059" y="2986833"/>
            <a:ext cx="601340" cy="0"/>
          </a:xfrm>
          <a:prstGeom prst="straightConnector1">
            <a:avLst/>
          </a:prstGeom>
          <a:ln w="190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ttore 2 19"/>
          <p:cNvCxnSpPr/>
          <p:nvPr/>
        </p:nvCxnSpPr>
        <p:spPr>
          <a:xfrm>
            <a:off x="6184586" y="3898900"/>
            <a:ext cx="601341" cy="0"/>
          </a:xfrm>
          <a:prstGeom prst="straightConnector1">
            <a:avLst/>
          </a:prstGeom>
          <a:ln w="190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ttore 2 31"/>
          <p:cNvCxnSpPr/>
          <p:nvPr/>
        </p:nvCxnSpPr>
        <p:spPr>
          <a:xfrm>
            <a:off x="7539359" y="2999533"/>
            <a:ext cx="601340" cy="0"/>
          </a:xfrm>
          <a:prstGeom prst="straightConnector1">
            <a:avLst/>
          </a:prstGeom>
          <a:ln w="190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ttore 2 32"/>
          <p:cNvCxnSpPr/>
          <p:nvPr/>
        </p:nvCxnSpPr>
        <p:spPr>
          <a:xfrm>
            <a:off x="7556186" y="3911600"/>
            <a:ext cx="601341" cy="0"/>
          </a:xfrm>
          <a:prstGeom prst="straightConnector1">
            <a:avLst/>
          </a:prstGeom>
          <a:ln w="190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Rounded Rectangle 39"/>
          <p:cNvSpPr>
            <a:spLocks noChangeArrowheads="1"/>
          </p:cNvSpPr>
          <p:nvPr/>
        </p:nvSpPr>
        <p:spPr bwMode="auto">
          <a:xfrm>
            <a:off x="2932112" y="3109284"/>
            <a:ext cx="736601" cy="658067"/>
          </a:xfrm>
          <a:prstGeom prst="roundRect">
            <a:avLst>
              <a:gd name="adj" fmla="val 16667"/>
            </a:avLst>
          </a:prstGeom>
          <a:solidFill>
            <a:schemeClr val="bg1"/>
          </a:solidFill>
          <a:ln w="25400">
            <a:solidFill>
              <a:srgbClr val="424344"/>
            </a:solidFill>
            <a:round/>
            <a:headEnd/>
            <a:tailEnd/>
          </a:ln>
          <a:effectLst>
            <a:outerShdw blurRad="63500" sx="102000" sy="102000" algn="ctr" rotWithShape="0">
              <a:srgbClr val="000000">
                <a:alpha val="39999"/>
              </a:srgbClr>
            </a:outerShdw>
          </a:effectLst>
        </p:spPr>
        <p:txBody>
          <a:bodyPr anchor="ctr"/>
          <a:lstStyle/>
          <a:p>
            <a:pPr algn="ctr" defTabSz="457200" eaLnBrk="0" fontAlgn="base" hangingPunct="0">
              <a:defRPr/>
            </a:pPr>
            <a:r>
              <a:rPr lang="en-US" altLang="zh-TW" sz="1500" dirty="0" smtClean="0">
                <a:solidFill>
                  <a:srgbClr val="58595B"/>
                </a:solidFill>
              </a:rPr>
              <a:t>1:1 R</a:t>
            </a:r>
            <a:endParaRPr lang="en-US" altLang="zh-TW" sz="1500" dirty="0">
              <a:solidFill>
                <a:srgbClr val="58595B"/>
              </a:solidFill>
            </a:endParaRPr>
          </a:p>
        </p:txBody>
      </p:sp>
      <p:cxnSp>
        <p:nvCxnSpPr>
          <p:cNvPr id="38" name="Connettore 2 37"/>
          <p:cNvCxnSpPr/>
          <p:nvPr/>
        </p:nvCxnSpPr>
        <p:spPr>
          <a:xfrm flipV="1">
            <a:off x="3802856" y="3134684"/>
            <a:ext cx="286544" cy="258549"/>
          </a:xfrm>
          <a:prstGeom prst="straightConnector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Connettore 2 41"/>
          <p:cNvCxnSpPr/>
          <p:nvPr/>
        </p:nvCxnSpPr>
        <p:spPr>
          <a:xfrm>
            <a:off x="3815556" y="3412918"/>
            <a:ext cx="311944" cy="303633"/>
          </a:xfrm>
          <a:prstGeom prst="straightConnector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title"/>
          </p:nvPr>
        </p:nvSpPr>
        <p:spPr/>
        <p:txBody>
          <a:bodyPr/>
          <a:lstStyle/>
          <a:p>
            <a:endParaRPr lang="it-IT"/>
          </a:p>
        </p:txBody>
      </p:sp>
      <p:sp>
        <p:nvSpPr>
          <p:cNvPr id="21" name="Rectangle 3"/>
          <p:cNvSpPr txBox="1">
            <a:spLocks noChangeArrowheads="1"/>
          </p:cNvSpPr>
          <p:nvPr/>
        </p:nvSpPr>
        <p:spPr bwMode="auto">
          <a:xfrm>
            <a:off x="209820" y="304800"/>
            <a:ext cx="8476980" cy="1143000"/>
          </a:xfrm>
          <a:prstGeom prst="rect">
            <a:avLst/>
          </a:prstGeom>
          <a:gradFill rotWithShape="1">
            <a:gsLst>
              <a:gs pos="0">
                <a:srgbClr val="2C2939"/>
              </a:gs>
              <a:gs pos="50000">
                <a:srgbClr val="60597B"/>
              </a:gs>
              <a:gs pos="100000">
                <a:srgbClr val="2C2939"/>
              </a:gs>
            </a:gsLst>
            <a:lin ang="5400000" scaled="1"/>
          </a:grad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it-IT" sz="4400" kern="0" dirty="0" err="1" smtClean="0">
                <a:solidFill>
                  <a:srgbClr val="FFFFFF"/>
                </a:solidFill>
                <a:ea typeface="ＭＳ Ｐゴシック" pitchFamily="-107" charset="-128"/>
                <a:cs typeface="ＭＳ Ｐゴシック" pitchFamily="-107" charset="-128"/>
              </a:rPr>
              <a:t>OlympiA</a:t>
            </a:r>
            <a:r>
              <a:rPr lang="it-IT" sz="4400" kern="0" dirty="0" smtClean="0">
                <a:solidFill>
                  <a:srgbClr val="FFFFFF"/>
                </a:solidFill>
                <a:ea typeface="ＭＳ Ｐゴシック" pitchFamily="-107" charset="-128"/>
                <a:cs typeface="ＭＳ Ｐゴシック" pitchFamily="-107" charset="-128"/>
              </a:rPr>
              <a:t> </a:t>
            </a:r>
            <a:endParaRPr lang="it-IT" sz="4400" kern="0" dirty="0">
              <a:solidFill>
                <a:srgbClr val="FFFFFF"/>
              </a:solidFill>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1903998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l="7160" t="24545" r="12499" b="26969"/>
          <a:stretch/>
        </p:blipFill>
        <p:spPr>
          <a:xfrm>
            <a:off x="3317663" y="63500"/>
            <a:ext cx="2394373" cy="812800"/>
          </a:xfrm>
          <a:prstGeom prst="rect">
            <a:avLst/>
          </a:prstGeom>
        </p:spPr>
      </p:pic>
      <p:sp>
        <p:nvSpPr>
          <p:cNvPr id="5" name="Rettangolo 4"/>
          <p:cNvSpPr/>
          <p:nvPr/>
        </p:nvSpPr>
        <p:spPr>
          <a:xfrm>
            <a:off x="590549" y="2618597"/>
            <a:ext cx="7848600" cy="3970318"/>
          </a:xfrm>
          <a:prstGeom prst="rect">
            <a:avLst/>
          </a:prstGeom>
        </p:spPr>
        <p:txBody>
          <a:bodyPr wrap="square">
            <a:spAutoFit/>
          </a:bodyPr>
          <a:lstStyle/>
          <a:p>
            <a:r>
              <a:rPr lang="it-IT" altLang="it-IT" dirty="0" smtClean="0">
                <a:solidFill>
                  <a:prstClr val="black"/>
                </a:solidFill>
              </a:rPr>
              <a:t>Investigator-driven study</a:t>
            </a:r>
          </a:p>
          <a:p>
            <a:endParaRPr lang="it-IT" altLang="it-IT" dirty="0">
              <a:solidFill>
                <a:prstClr val="black"/>
              </a:solidFill>
            </a:endParaRPr>
          </a:p>
          <a:p>
            <a:r>
              <a:rPr lang="it-IT" altLang="it-IT" b="1" dirty="0" smtClean="0">
                <a:solidFill>
                  <a:prstClr val="black"/>
                </a:solidFill>
              </a:rPr>
              <a:t>EUDRACT: </a:t>
            </a:r>
            <a:r>
              <a:rPr lang="en-US" dirty="0">
                <a:solidFill>
                  <a:prstClr val="black"/>
                </a:solidFill>
              </a:rPr>
              <a:t>2016-000189-45</a:t>
            </a:r>
            <a:endParaRPr lang="it-IT" altLang="it-IT" dirty="0" smtClean="0">
              <a:solidFill>
                <a:prstClr val="black"/>
              </a:solidFill>
            </a:endParaRPr>
          </a:p>
          <a:p>
            <a:endParaRPr lang="it-IT" altLang="it-IT" dirty="0">
              <a:solidFill>
                <a:prstClr val="black"/>
              </a:solidFill>
            </a:endParaRPr>
          </a:p>
          <a:p>
            <a:r>
              <a:rPr lang="en-US" altLang="it-IT" b="1" dirty="0" smtClean="0">
                <a:solidFill>
                  <a:prstClr val="black"/>
                </a:solidFill>
              </a:rPr>
              <a:t>Study centers: </a:t>
            </a:r>
            <a:r>
              <a:rPr lang="en-US" altLang="it-IT" dirty="0" err="1" smtClean="0">
                <a:solidFill>
                  <a:prstClr val="black"/>
                </a:solidFill>
              </a:rPr>
              <a:t>Multicentric</a:t>
            </a:r>
            <a:r>
              <a:rPr lang="en-US" altLang="it-IT" dirty="0" smtClean="0">
                <a:solidFill>
                  <a:prstClr val="black"/>
                </a:solidFill>
              </a:rPr>
              <a:t> </a:t>
            </a:r>
            <a:r>
              <a:rPr lang="en-US" altLang="it-IT" dirty="0">
                <a:solidFill>
                  <a:prstClr val="black"/>
                </a:solidFill>
              </a:rPr>
              <a:t>study </a:t>
            </a:r>
            <a:r>
              <a:rPr lang="en-US" altLang="it-IT" dirty="0" smtClean="0">
                <a:solidFill>
                  <a:prstClr val="black"/>
                </a:solidFill>
              </a:rPr>
              <a:t>(about 40 </a:t>
            </a:r>
            <a:r>
              <a:rPr lang="en-US" altLang="it-IT" dirty="0">
                <a:solidFill>
                  <a:prstClr val="black"/>
                </a:solidFill>
              </a:rPr>
              <a:t>Italian  Institution)</a:t>
            </a:r>
          </a:p>
          <a:p>
            <a:endParaRPr lang="it-IT" altLang="it-IT" dirty="0">
              <a:solidFill>
                <a:prstClr val="black"/>
              </a:solidFill>
            </a:endParaRPr>
          </a:p>
          <a:p>
            <a:r>
              <a:rPr lang="it-IT" altLang="it-IT" b="1" dirty="0" smtClean="0">
                <a:solidFill>
                  <a:prstClr val="black"/>
                </a:solidFill>
              </a:rPr>
              <a:t>Sponsor</a:t>
            </a:r>
            <a:r>
              <a:rPr lang="it-IT" altLang="it-IT" b="1" dirty="0">
                <a:solidFill>
                  <a:prstClr val="black"/>
                </a:solidFill>
              </a:rPr>
              <a:t>: </a:t>
            </a:r>
            <a:r>
              <a:rPr lang="it-IT" altLang="it-IT" dirty="0" smtClean="0">
                <a:solidFill>
                  <a:prstClr val="black"/>
                </a:solidFill>
              </a:rPr>
              <a:t>Dipartimento di Scienze Chirurgiche, Oncologiche e Gastroenterologiche DiSCOG – Università di Padova</a:t>
            </a:r>
          </a:p>
          <a:p>
            <a:endParaRPr lang="it-IT" altLang="it-IT" dirty="0">
              <a:solidFill>
                <a:prstClr val="black"/>
              </a:solidFill>
            </a:endParaRPr>
          </a:p>
          <a:p>
            <a:r>
              <a:rPr lang="it-IT" altLang="it-IT" b="1" dirty="0" smtClean="0">
                <a:solidFill>
                  <a:prstClr val="black"/>
                </a:solidFill>
              </a:rPr>
              <a:t>Trial Office: </a:t>
            </a:r>
            <a:r>
              <a:rPr lang="it-IT" altLang="it-IT" dirty="0" smtClean="0">
                <a:solidFill>
                  <a:prstClr val="black"/>
                </a:solidFill>
              </a:rPr>
              <a:t>Ufficio Sperimentazioni Cliniche e Biostatistica - IOV</a:t>
            </a:r>
            <a:endParaRPr lang="it-IT" altLang="it-IT" dirty="0">
              <a:solidFill>
                <a:prstClr val="black"/>
              </a:solidFill>
            </a:endParaRPr>
          </a:p>
          <a:p>
            <a:r>
              <a:rPr lang="it-IT" altLang="it-IT" b="1" dirty="0">
                <a:solidFill>
                  <a:prstClr val="black"/>
                </a:solidFill>
              </a:rPr>
              <a:t> </a:t>
            </a:r>
            <a:endParaRPr lang="it-IT" altLang="it-IT" dirty="0">
              <a:solidFill>
                <a:prstClr val="black"/>
              </a:solidFill>
            </a:endParaRPr>
          </a:p>
          <a:p>
            <a:r>
              <a:rPr lang="it-IT" altLang="it-IT" b="1" dirty="0" err="1">
                <a:solidFill>
                  <a:prstClr val="black"/>
                </a:solidFill>
              </a:rPr>
              <a:t>Principal</a:t>
            </a:r>
            <a:r>
              <a:rPr lang="it-IT" altLang="it-IT" b="1" dirty="0">
                <a:solidFill>
                  <a:prstClr val="black"/>
                </a:solidFill>
              </a:rPr>
              <a:t> </a:t>
            </a:r>
            <a:r>
              <a:rPr lang="it-IT" altLang="it-IT" b="1" dirty="0" smtClean="0">
                <a:solidFill>
                  <a:prstClr val="black"/>
                </a:solidFill>
              </a:rPr>
              <a:t>Investigator: </a:t>
            </a:r>
            <a:r>
              <a:rPr lang="it-IT" altLang="it-IT" dirty="0" smtClean="0">
                <a:solidFill>
                  <a:prstClr val="black"/>
                </a:solidFill>
              </a:rPr>
              <a:t>Prof. Pierfranco Conte</a:t>
            </a:r>
            <a:endParaRPr lang="it-IT" altLang="it-IT" dirty="0">
              <a:solidFill>
                <a:prstClr val="black"/>
              </a:solidFill>
            </a:endParaRPr>
          </a:p>
          <a:p>
            <a:endParaRPr lang="it-IT" altLang="it-IT" dirty="0">
              <a:solidFill>
                <a:prstClr val="black"/>
              </a:solidFill>
            </a:endParaRPr>
          </a:p>
          <a:p>
            <a:r>
              <a:rPr lang="it-IT" altLang="it-IT" b="1" dirty="0" err="1">
                <a:solidFill>
                  <a:prstClr val="black"/>
                </a:solidFill>
              </a:rPr>
              <a:t>Drug</a:t>
            </a:r>
            <a:r>
              <a:rPr lang="it-IT" altLang="it-IT" b="1" dirty="0">
                <a:solidFill>
                  <a:prstClr val="black"/>
                </a:solidFill>
              </a:rPr>
              <a:t> </a:t>
            </a:r>
            <a:r>
              <a:rPr lang="it-IT" altLang="it-IT" b="1" dirty="0" err="1">
                <a:solidFill>
                  <a:prstClr val="black"/>
                </a:solidFill>
              </a:rPr>
              <a:t>supply</a:t>
            </a:r>
            <a:r>
              <a:rPr lang="it-IT" altLang="it-IT" b="1" dirty="0">
                <a:solidFill>
                  <a:prstClr val="black"/>
                </a:solidFill>
              </a:rPr>
              <a:t> and </a:t>
            </a:r>
            <a:r>
              <a:rPr lang="it-IT" altLang="it-IT" b="1" dirty="0" err="1">
                <a:solidFill>
                  <a:prstClr val="black"/>
                </a:solidFill>
              </a:rPr>
              <a:t>financial</a:t>
            </a:r>
            <a:r>
              <a:rPr lang="it-IT" altLang="it-IT" b="1" dirty="0">
                <a:solidFill>
                  <a:prstClr val="black"/>
                </a:solidFill>
              </a:rPr>
              <a:t> </a:t>
            </a:r>
            <a:r>
              <a:rPr lang="it-IT" altLang="it-IT" b="1" dirty="0" err="1" smtClean="0">
                <a:solidFill>
                  <a:prstClr val="black"/>
                </a:solidFill>
              </a:rPr>
              <a:t>support</a:t>
            </a:r>
            <a:r>
              <a:rPr lang="it-IT" altLang="it-IT" b="1" dirty="0" smtClean="0">
                <a:solidFill>
                  <a:prstClr val="black"/>
                </a:solidFill>
              </a:rPr>
              <a:t>: </a:t>
            </a:r>
            <a:r>
              <a:rPr lang="it-IT" altLang="it-IT" dirty="0" smtClean="0">
                <a:solidFill>
                  <a:prstClr val="black"/>
                </a:solidFill>
              </a:rPr>
              <a:t>Merck </a:t>
            </a:r>
            <a:r>
              <a:rPr lang="it-IT" altLang="it-IT" dirty="0" err="1" smtClean="0">
                <a:solidFill>
                  <a:prstClr val="black"/>
                </a:solidFill>
              </a:rPr>
              <a:t>Serono</a:t>
            </a:r>
            <a:endParaRPr lang="it-IT" altLang="it-IT" dirty="0">
              <a:solidFill>
                <a:prstClr val="black"/>
              </a:solidFill>
            </a:endParaRPr>
          </a:p>
        </p:txBody>
      </p:sp>
      <p:sp>
        <p:nvSpPr>
          <p:cNvPr id="7" name="Rettangolo 6"/>
          <p:cNvSpPr/>
          <p:nvPr/>
        </p:nvSpPr>
        <p:spPr>
          <a:xfrm>
            <a:off x="406399" y="906828"/>
            <a:ext cx="8216900" cy="1569660"/>
          </a:xfrm>
          <a:prstGeom prst="rect">
            <a:avLst/>
          </a:prstGeom>
        </p:spPr>
        <p:txBody>
          <a:bodyPr wrap="square">
            <a:spAutoFit/>
          </a:bodyPr>
          <a:lstStyle/>
          <a:p>
            <a:pPr algn="ctr"/>
            <a:r>
              <a:rPr lang="en-US" sz="3200" b="1" dirty="0">
                <a:solidFill>
                  <a:srgbClr val="FF3399"/>
                </a:solidFill>
                <a:ea typeface="Calibri" panose="020F0502020204030204" pitchFamily="34" charset="0"/>
                <a:cs typeface="Times New Roman" panose="02020603050405020304" pitchFamily="18" charset="0"/>
              </a:rPr>
              <a:t>A</a:t>
            </a:r>
            <a:r>
              <a:rPr lang="en-US" sz="2400" b="1" dirty="0">
                <a:solidFill>
                  <a:prstClr val="black">
                    <a:lumMod val="75000"/>
                    <a:lumOff val="25000"/>
                  </a:prstClr>
                </a:solidFill>
                <a:ea typeface="Calibri" panose="020F0502020204030204" pitchFamily="34" charset="0"/>
                <a:cs typeface="Times New Roman" panose="02020603050405020304" pitchFamily="18" charset="0"/>
              </a:rPr>
              <a:t>DJUVANT TREATMENT FOR HIGH-RISK TRIPLE </a:t>
            </a:r>
            <a:r>
              <a:rPr lang="en-US" sz="2400" b="1" dirty="0" smtClean="0">
                <a:solidFill>
                  <a:prstClr val="black">
                    <a:lumMod val="75000"/>
                    <a:lumOff val="25000"/>
                  </a:prstClr>
                </a:solidFill>
                <a:ea typeface="Calibri" panose="020F0502020204030204" pitchFamily="34" charset="0"/>
                <a:cs typeface="Times New Roman" panose="02020603050405020304" pitchFamily="18" charset="0"/>
              </a:rPr>
              <a:t>NEGATIVE</a:t>
            </a:r>
          </a:p>
          <a:p>
            <a:pPr algn="ctr"/>
            <a:r>
              <a:rPr lang="en-US" sz="3200" b="1" dirty="0" smtClean="0">
                <a:solidFill>
                  <a:srgbClr val="FF3399"/>
                </a:solidFill>
                <a:ea typeface="Calibri" panose="020F0502020204030204" pitchFamily="34" charset="0"/>
                <a:cs typeface="Times New Roman" panose="02020603050405020304" pitchFamily="18" charset="0"/>
              </a:rPr>
              <a:t>BR</a:t>
            </a:r>
            <a:r>
              <a:rPr lang="en-US" sz="2400" b="1" dirty="0" smtClean="0">
                <a:solidFill>
                  <a:prstClr val="black">
                    <a:lumMod val="75000"/>
                    <a:lumOff val="25000"/>
                  </a:prstClr>
                </a:solidFill>
                <a:ea typeface="Calibri" panose="020F0502020204030204" pitchFamily="34" charset="0"/>
                <a:cs typeface="Times New Roman" panose="02020603050405020304" pitchFamily="18" charset="0"/>
              </a:rPr>
              <a:t>EAST CANCER PATIENTS </a:t>
            </a:r>
            <a:r>
              <a:rPr lang="en-US" sz="2400" b="1" dirty="0">
                <a:solidFill>
                  <a:prstClr val="black">
                    <a:lumMod val="75000"/>
                    <a:lumOff val="25000"/>
                  </a:prstClr>
                </a:solidFill>
                <a:ea typeface="Calibri" panose="020F0502020204030204" pitchFamily="34" charset="0"/>
                <a:cs typeface="Times New Roman" panose="02020603050405020304" pitchFamily="18" charset="0"/>
              </a:rPr>
              <a:t>WITH THE ANTI-PD-L1 </a:t>
            </a:r>
            <a:r>
              <a:rPr lang="en-US" sz="2400" b="1" dirty="0" smtClean="0">
                <a:solidFill>
                  <a:prstClr val="black">
                    <a:lumMod val="75000"/>
                    <a:lumOff val="25000"/>
                  </a:prstClr>
                </a:solidFill>
                <a:ea typeface="Calibri" panose="020F0502020204030204" pitchFamily="34" charset="0"/>
                <a:cs typeface="Times New Roman" panose="02020603050405020304" pitchFamily="18" charset="0"/>
              </a:rPr>
              <a:t>ANTIBODY</a:t>
            </a:r>
          </a:p>
          <a:p>
            <a:pPr algn="ctr"/>
            <a:r>
              <a:rPr lang="en-US" sz="3200" b="1" dirty="0" smtClean="0">
                <a:solidFill>
                  <a:srgbClr val="FF3399"/>
                </a:solidFill>
                <a:ea typeface="Calibri" panose="020F0502020204030204" pitchFamily="34" charset="0"/>
                <a:cs typeface="Times New Roman" panose="02020603050405020304" pitchFamily="18" charset="0"/>
              </a:rPr>
              <a:t>AVE</a:t>
            </a:r>
            <a:r>
              <a:rPr lang="en-US" sz="2400" b="1" dirty="0" smtClean="0">
                <a:solidFill>
                  <a:prstClr val="black">
                    <a:lumMod val="75000"/>
                    <a:lumOff val="25000"/>
                  </a:prstClr>
                </a:solidFill>
                <a:ea typeface="Calibri" panose="020F0502020204030204" pitchFamily="34" charset="0"/>
                <a:cs typeface="Times New Roman" panose="02020603050405020304" pitchFamily="18" charset="0"/>
              </a:rPr>
              <a:t>LUMAB</a:t>
            </a:r>
            <a:r>
              <a:rPr lang="en-US" sz="2400" b="1" dirty="0">
                <a:solidFill>
                  <a:prstClr val="black">
                    <a:lumMod val="75000"/>
                    <a:lumOff val="25000"/>
                  </a:prstClr>
                </a:solidFill>
                <a:ea typeface="Calibri" panose="020F0502020204030204" pitchFamily="34" charset="0"/>
                <a:cs typeface="Times New Roman" panose="02020603050405020304" pitchFamily="18" charset="0"/>
              </a:rPr>
              <a:t>: A </a:t>
            </a:r>
            <a:r>
              <a:rPr lang="en-US" sz="2400" b="1" cap="all" dirty="0">
                <a:solidFill>
                  <a:prstClr val="black">
                    <a:lumMod val="75000"/>
                    <a:lumOff val="25000"/>
                  </a:prstClr>
                </a:solidFill>
                <a:ea typeface="Calibri" panose="020F0502020204030204" pitchFamily="34" charset="0"/>
                <a:cs typeface="Times New Roman" panose="02020603050405020304" pitchFamily="18" charset="0"/>
              </a:rPr>
              <a:t>Phase III </a:t>
            </a:r>
            <a:r>
              <a:rPr lang="en-US" sz="2400" b="1" cap="all" dirty="0" smtClean="0">
                <a:solidFill>
                  <a:prstClr val="black">
                    <a:lumMod val="75000"/>
                    <a:lumOff val="25000"/>
                  </a:prstClr>
                </a:solidFill>
                <a:ea typeface="Calibri" panose="020F0502020204030204" pitchFamily="34" charset="0"/>
                <a:cs typeface="Times New Roman" panose="02020603050405020304" pitchFamily="18" charset="0"/>
              </a:rPr>
              <a:t>randomized </a:t>
            </a:r>
            <a:r>
              <a:rPr lang="en-US" sz="3200" b="1" cap="all" dirty="0" smtClean="0">
                <a:solidFill>
                  <a:srgbClr val="FF3399"/>
                </a:solidFill>
                <a:ea typeface="Calibri" panose="020F0502020204030204" pitchFamily="34" charset="0"/>
                <a:cs typeface="Times New Roman" panose="02020603050405020304" pitchFamily="18" charset="0"/>
              </a:rPr>
              <a:t>trial</a:t>
            </a:r>
            <a:endParaRPr lang="it-IT" sz="2000"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0938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4"/>
          <p:cNvSpPr/>
          <p:nvPr/>
        </p:nvSpPr>
        <p:spPr>
          <a:xfrm>
            <a:off x="255372" y="1937276"/>
            <a:ext cx="3880019" cy="3212574"/>
          </a:xfrm>
          <a:prstGeom prst="roundRect">
            <a:avLst/>
          </a:prstGeom>
          <a:noFill/>
          <a:ln w="38100">
            <a:solidFill>
              <a:srgbClr val="6600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b="1" dirty="0">
                <a:solidFill>
                  <a:srgbClr val="660033"/>
                </a:solidFill>
              </a:rPr>
              <a:t>Stratum A: Adjuvant</a:t>
            </a:r>
          </a:p>
          <a:p>
            <a:pPr algn="ctr" defTabSz="457200"/>
            <a:r>
              <a:rPr lang="en-US" sz="1600" dirty="0">
                <a:solidFill>
                  <a:srgbClr val="660033"/>
                </a:solidFill>
              </a:rPr>
              <a:t>High-risk TNBC pts (</a:t>
            </a:r>
            <a:r>
              <a:rPr lang="en-US" sz="1600" u="sng" dirty="0">
                <a:solidFill>
                  <a:srgbClr val="660033"/>
                </a:solidFill>
              </a:rPr>
              <a:t>&gt;</a:t>
            </a:r>
            <a:r>
              <a:rPr lang="en-US" sz="1600" dirty="0">
                <a:solidFill>
                  <a:srgbClr val="660033"/>
                </a:solidFill>
              </a:rPr>
              <a:t>4 metastatic axillary lymph nodes) who received curative intent surgery and completed adjuvant chemotherapy</a:t>
            </a:r>
          </a:p>
          <a:p>
            <a:pPr algn="ctr" defTabSz="457200"/>
            <a:endParaRPr lang="en-US" sz="1600" dirty="0">
              <a:solidFill>
                <a:srgbClr val="660033"/>
              </a:solidFill>
            </a:endParaRPr>
          </a:p>
          <a:p>
            <a:pPr algn="ctr" defTabSz="457200"/>
            <a:r>
              <a:rPr lang="en-US" sz="2000" b="1" dirty="0">
                <a:solidFill>
                  <a:srgbClr val="660033"/>
                </a:solidFill>
              </a:rPr>
              <a:t>Stratum B: Post-neoadjuvant</a:t>
            </a:r>
          </a:p>
          <a:p>
            <a:pPr algn="ctr" defTabSz="457200"/>
            <a:r>
              <a:rPr lang="en-US" sz="1600" dirty="0">
                <a:solidFill>
                  <a:srgbClr val="660033"/>
                </a:solidFill>
              </a:rPr>
              <a:t>TNBC pts treated with neoadjuvant chemotherapy and with residual invasive breast cancer in the breast and/or in the axilla at surgery (except from ypT1micN0, ypT1micN0i+, ypT0N0i+)</a:t>
            </a:r>
            <a:endParaRPr lang="fr-FR" sz="1600" dirty="0">
              <a:solidFill>
                <a:srgbClr val="660033"/>
              </a:solidFill>
            </a:endParaRPr>
          </a:p>
        </p:txBody>
      </p:sp>
      <p:sp>
        <p:nvSpPr>
          <p:cNvPr id="5" name="Ellipse 7"/>
          <p:cNvSpPr/>
          <p:nvPr/>
        </p:nvSpPr>
        <p:spPr>
          <a:xfrm>
            <a:off x="4274897" y="3188850"/>
            <a:ext cx="755374" cy="73549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it-IT" sz="3600" b="1" dirty="0">
                <a:solidFill>
                  <a:prstClr val="white"/>
                </a:solidFill>
              </a:rPr>
              <a:t>R</a:t>
            </a:r>
            <a:endParaRPr lang="fr-FR" sz="3600" b="1" dirty="0">
              <a:solidFill>
                <a:prstClr val="white"/>
              </a:solidFill>
            </a:endParaRPr>
          </a:p>
        </p:txBody>
      </p:sp>
      <p:sp>
        <p:nvSpPr>
          <p:cNvPr id="6" name="Rectangle à coins arrondis 8"/>
          <p:cNvSpPr/>
          <p:nvPr/>
        </p:nvSpPr>
        <p:spPr>
          <a:xfrm>
            <a:off x="5109787" y="2585336"/>
            <a:ext cx="3707293" cy="734513"/>
          </a:xfrm>
          <a:prstGeom prst="roundRect">
            <a:avLst/>
          </a:prstGeom>
          <a:solidFill>
            <a:schemeClr val="tx2"/>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it-IT" sz="3200" b="1" dirty="0">
                <a:solidFill>
                  <a:prstClr val="white"/>
                </a:solidFill>
              </a:rPr>
              <a:t>Avelumab for 1 year</a:t>
            </a:r>
            <a:endParaRPr lang="fr-FR" sz="3200" b="1" dirty="0">
              <a:solidFill>
                <a:prstClr val="white"/>
              </a:solidFill>
            </a:endParaRPr>
          </a:p>
        </p:txBody>
      </p:sp>
      <p:sp>
        <p:nvSpPr>
          <p:cNvPr id="7" name="Rectangle à coins arrondis 11"/>
          <p:cNvSpPr/>
          <p:nvPr/>
        </p:nvSpPr>
        <p:spPr>
          <a:xfrm>
            <a:off x="5109786" y="3767279"/>
            <a:ext cx="3707292" cy="765313"/>
          </a:xfrm>
          <a:prstGeom prst="roundRect">
            <a:avLst/>
          </a:prstGeom>
          <a:noFill/>
          <a:ln w="38100">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it-IT" sz="3200" b="1" dirty="0">
                <a:solidFill>
                  <a:srgbClr val="44546A"/>
                </a:solidFill>
              </a:rPr>
              <a:t>Observation</a:t>
            </a:r>
            <a:endParaRPr lang="fr-FR" sz="3200" b="1" dirty="0">
              <a:solidFill>
                <a:srgbClr val="44546A"/>
              </a:solidFill>
            </a:endParaRPr>
          </a:p>
        </p:txBody>
      </p:sp>
      <p:sp>
        <p:nvSpPr>
          <p:cNvPr id="8" name="Rectangle 12"/>
          <p:cNvSpPr/>
          <p:nvPr/>
        </p:nvSpPr>
        <p:spPr>
          <a:xfrm>
            <a:off x="334521" y="5597280"/>
            <a:ext cx="8368751" cy="1323439"/>
          </a:xfrm>
          <a:prstGeom prst="rect">
            <a:avLst/>
          </a:prstGeom>
        </p:spPr>
        <p:txBody>
          <a:bodyPr wrap="square">
            <a:spAutoFit/>
          </a:bodyPr>
          <a:lstStyle/>
          <a:p>
            <a:pPr defTabSz="457200"/>
            <a:r>
              <a:rPr lang="en-US" sz="1600" b="1" dirty="0" smtClean="0">
                <a:solidFill>
                  <a:prstClr val="black"/>
                </a:solidFill>
              </a:rPr>
              <a:t>Co-primary endpoints</a:t>
            </a:r>
            <a:r>
              <a:rPr lang="en-US" sz="1600" dirty="0" smtClean="0">
                <a:solidFill>
                  <a:prstClr val="black"/>
                </a:solidFill>
              </a:rPr>
              <a:t>: 1. DFS in all-comers; 2. DFS in PD-L1+ patients</a:t>
            </a:r>
          </a:p>
          <a:p>
            <a:pPr defTabSz="457200"/>
            <a:r>
              <a:rPr lang="en-US" sz="1600" b="1" dirty="0" smtClean="0">
                <a:solidFill>
                  <a:prstClr val="black"/>
                </a:solidFill>
              </a:rPr>
              <a:t>Secondary endpoints: </a:t>
            </a:r>
            <a:r>
              <a:rPr lang="en-US" sz="1600" dirty="0" smtClean="0">
                <a:solidFill>
                  <a:prstClr val="black"/>
                </a:solidFill>
              </a:rPr>
              <a:t>OS, Safety, Biomarkers</a:t>
            </a:r>
          </a:p>
          <a:p>
            <a:pPr defTabSz="457200"/>
            <a:endParaRPr lang="en-US" sz="1600" dirty="0">
              <a:solidFill>
                <a:prstClr val="black"/>
              </a:solidFill>
            </a:endParaRPr>
          </a:p>
          <a:p>
            <a:pPr defTabSz="457200"/>
            <a:r>
              <a:rPr lang="en-US" sz="1600" dirty="0" smtClean="0">
                <a:solidFill>
                  <a:prstClr val="black"/>
                </a:solidFill>
              </a:rPr>
              <a:t>n=335 (for the 1</a:t>
            </a:r>
            <a:r>
              <a:rPr lang="en-US" sz="1600" baseline="30000" dirty="0" smtClean="0">
                <a:solidFill>
                  <a:prstClr val="black"/>
                </a:solidFill>
              </a:rPr>
              <a:t>st</a:t>
            </a:r>
            <a:r>
              <a:rPr lang="en-US" sz="1600" dirty="0" smtClean="0">
                <a:solidFill>
                  <a:prstClr val="black"/>
                </a:solidFill>
              </a:rPr>
              <a:t> co-primary endpoint)</a:t>
            </a:r>
          </a:p>
          <a:p>
            <a:pPr defTabSz="457200"/>
            <a:endParaRPr lang="en-US" sz="1600" dirty="0" smtClean="0">
              <a:solidFill>
                <a:prstClr val="black"/>
              </a:solidFill>
            </a:endParaRPr>
          </a:p>
        </p:txBody>
      </p:sp>
      <p:sp>
        <p:nvSpPr>
          <p:cNvPr id="10" name="Rettangolo 9"/>
          <p:cNvSpPr/>
          <p:nvPr/>
        </p:nvSpPr>
        <p:spPr>
          <a:xfrm>
            <a:off x="1146130" y="5172797"/>
            <a:ext cx="7149372" cy="307777"/>
          </a:xfrm>
          <a:prstGeom prst="rect">
            <a:avLst/>
          </a:prstGeom>
        </p:spPr>
        <p:txBody>
          <a:bodyPr wrap="square">
            <a:spAutoFit/>
          </a:bodyPr>
          <a:lstStyle/>
          <a:p>
            <a:pPr defTabSz="457200"/>
            <a:r>
              <a:rPr lang="en-US" sz="1400" dirty="0" smtClean="0">
                <a:solidFill>
                  <a:prstClr val="black"/>
                </a:solidFill>
              </a:rPr>
              <a:t>Randomization 1:1 (after RT, if indicated) balanced for adjuvant and post-neoadjuvant patients.</a:t>
            </a:r>
          </a:p>
        </p:txBody>
      </p:sp>
      <p:pic>
        <p:nvPicPr>
          <p:cNvPr id="11" name="Immagine 10"/>
          <p:cNvPicPr>
            <a:picLocks noChangeAspect="1"/>
          </p:cNvPicPr>
          <p:nvPr/>
        </p:nvPicPr>
        <p:blipFill rotWithShape="1">
          <a:blip r:embed="rId2"/>
          <a:srcRect l="7160" t="24545" r="12499" b="26969"/>
          <a:stretch/>
        </p:blipFill>
        <p:spPr>
          <a:xfrm>
            <a:off x="2310125" y="54248"/>
            <a:ext cx="4821382" cy="1636679"/>
          </a:xfrm>
          <a:prstGeom prst="rect">
            <a:avLst/>
          </a:prstGeom>
        </p:spPr>
      </p:pic>
      <p:sp>
        <p:nvSpPr>
          <p:cNvPr id="2" name="CasellaDiTesto 1"/>
          <p:cNvSpPr txBox="1"/>
          <p:nvPr/>
        </p:nvSpPr>
        <p:spPr>
          <a:xfrm>
            <a:off x="1938528" y="2950517"/>
            <a:ext cx="5733288" cy="461665"/>
          </a:xfrm>
          <a:prstGeom prst="rect">
            <a:avLst/>
          </a:prstGeom>
          <a:solidFill>
            <a:schemeClr val="bg1"/>
          </a:solidFill>
        </p:spPr>
        <p:txBody>
          <a:bodyPr wrap="square" rtlCol="0">
            <a:spAutoFit/>
          </a:bodyPr>
          <a:lstStyle/>
          <a:p>
            <a:r>
              <a:rPr lang="it-IT" sz="2400" dirty="0" smtClean="0">
                <a:solidFill>
                  <a:srgbClr val="FF0000"/>
                </a:solidFill>
              </a:rPr>
              <a:t>First </a:t>
            </a:r>
            <a:r>
              <a:rPr lang="it-IT" sz="2400" dirty="0" err="1" smtClean="0">
                <a:solidFill>
                  <a:srgbClr val="FF0000"/>
                </a:solidFill>
              </a:rPr>
              <a:t>patient</a:t>
            </a:r>
            <a:r>
              <a:rPr lang="it-IT" sz="2400" dirty="0" smtClean="0">
                <a:solidFill>
                  <a:srgbClr val="FF0000"/>
                </a:solidFill>
              </a:rPr>
              <a:t> </a:t>
            </a:r>
            <a:r>
              <a:rPr lang="it-IT" sz="2400" dirty="0" err="1" smtClean="0">
                <a:solidFill>
                  <a:srgbClr val="FF0000"/>
                </a:solidFill>
              </a:rPr>
              <a:t>randomized</a:t>
            </a:r>
            <a:r>
              <a:rPr lang="it-IT" sz="2400" dirty="0" smtClean="0">
                <a:solidFill>
                  <a:srgbClr val="FF0000"/>
                </a:solidFill>
              </a:rPr>
              <a:t> on </a:t>
            </a:r>
            <a:r>
              <a:rPr lang="it-IT" sz="2400" dirty="0" err="1" smtClean="0">
                <a:solidFill>
                  <a:srgbClr val="FF0000"/>
                </a:solidFill>
              </a:rPr>
              <a:t>June</a:t>
            </a:r>
            <a:r>
              <a:rPr lang="it-IT" sz="2400" dirty="0" smtClean="0">
                <a:solidFill>
                  <a:srgbClr val="FF0000"/>
                </a:solidFill>
              </a:rPr>
              <a:t> </a:t>
            </a:r>
            <a:r>
              <a:rPr lang="it-IT" sz="2400" dirty="0" smtClean="0">
                <a:solidFill>
                  <a:srgbClr val="FF0000"/>
                </a:solidFill>
              </a:rPr>
              <a:t>21, </a:t>
            </a:r>
            <a:r>
              <a:rPr lang="it-IT" sz="2400" dirty="0" smtClean="0">
                <a:solidFill>
                  <a:srgbClr val="FF0000"/>
                </a:solidFill>
              </a:rPr>
              <a:t>2016</a:t>
            </a:r>
            <a:endParaRPr lang="it-IT" sz="2400" dirty="0">
              <a:solidFill>
                <a:srgbClr val="FF0000"/>
              </a:solidFill>
            </a:endParaRPr>
          </a:p>
        </p:txBody>
      </p:sp>
    </p:spTree>
    <p:extLst>
      <p:ext uri="{BB962C8B-B14F-4D97-AF65-F5344CB8AC3E}">
        <p14:creationId xmlns:p14="http://schemas.microsoft.com/office/powerpoint/2010/main" val="371703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ChangeArrowheads="1"/>
          </p:cNvSpPr>
          <p:nvPr/>
        </p:nvSpPr>
        <p:spPr bwMode="auto">
          <a:xfrm>
            <a:off x="357981" y="2000250"/>
            <a:ext cx="8428037" cy="3886200"/>
          </a:xfrm>
          <a:prstGeom prst="rect">
            <a:avLst/>
          </a:prstGeom>
          <a:noFill/>
          <a:ln w="9525">
            <a:noFill/>
            <a:miter lim="800000"/>
            <a:headEnd/>
            <a:tailEnd/>
          </a:ln>
        </p:spPr>
        <p:txBody>
          <a:bodyPr>
            <a:prstTxWarp prst="textNoShape">
              <a:avLst/>
            </a:prstTxWarp>
          </a:bodyPr>
          <a:lstStyle/>
          <a:p>
            <a:pPr marL="342900" indent="-342900" fontAlgn="base">
              <a:lnSpc>
                <a:spcPct val="130000"/>
              </a:lnSpc>
              <a:spcBef>
                <a:spcPct val="20000"/>
              </a:spcBef>
              <a:spcAft>
                <a:spcPct val="0"/>
              </a:spcAft>
              <a:buClr>
                <a:srgbClr val="666699"/>
              </a:buClr>
              <a:buSzPct val="75000"/>
              <a:buFontTx/>
              <a:buChar char="•"/>
            </a:pPr>
            <a:r>
              <a:rPr lang="en-US" sz="2400" dirty="0" smtClean="0">
                <a:solidFill>
                  <a:srgbClr val="1A2458"/>
                </a:solidFill>
                <a:ea typeface="ＭＳ Ｐゴシック" charset="-128"/>
              </a:rPr>
              <a:t>In vivo test of treatment efficacy: at the individual patient level, pCR is per se clinically relevant </a:t>
            </a:r>
          </a:p>
          <a:p>
            <a:pPr marL="342900" indent="-342900" fontAlgn="base">
              <a:lnSpc>
                <a:spcPct val="130000"/>
              </a:lnSpc>
              <a:spcBef>
                <a:spcPct val="20000"/>
              </a:spcBef>
              <a:spcAft>
                <a:spcPct val="0"/>
              </a:spcAft>
              <a:buClr>
                <a:srgbClr val="666699"/>
              </a:buClr>
              <a:buSzPct val="75000"/>
              <a:buFontTx/>
              <a:buChar char="•"/>
            </a:pPr>
            <a:r>
              <a:rPr lang="en-US" sz="2400" dirty="0" smtClean="0">
                <a:solidFill>
                  <a:srgbClr val="1A2458"/>
                </a:solidFill>
                <a:ea typeface="ＭＳ Ｐゴシック" charset="-128"/>
              </a:rPr>
              <a:t>Patient &amp; tumor characteristics are crucial to choose the most appropriate therapy</a:t>
            </a:r>
          </a:p>
          <a:p>
            <a:pPr marL="342900" indent="-342900" fontAlgn="base">
              <a:lnSpc>
                <a:spcPct val="130000"/>
              </a:lnSpc>
              <a:spcBef>
                <a:spcPct val="20000"/>
              </a:spcBef>
              <a:spcAft>
                <a:spcPct val="0"/>
              </a:spcAft>
              <a:buClr>
                <a:srgbClr val="666699"/>
              </a:buClr>
              <a:buSzPct val="75000"/>
              <a:buFontTx/>
              <a:buChar char="•"/>
            </a:pPr>
            <a:r>
              <a:rPr lang="en-US" sz="2400" dirty="0" smtClean="0">
                <a:solidFill>
                  <a:srgbClr val="1A2458"/>
                </a:solidFill>
                <a:ea typeface="ＭＳ Ｐゴシック" charset="-128"/>
              </a:rPr>
              <a:t>Best strategy to rank the winner regimen for entering large adjuvant trials</a:t>
            </a:r>
          </a:p>
          <a:p>
            <a:pPr marL="342900" indent="-342900" fontAlgn="base">
              <a:lnSpc>
                <a:spcPct val="130000"/>
              </a:lnSpc>
              <a:spcBef>
                <a:spcPct val="20000"/>
              </a:spcBef>
              <a:spcAft>
                <a:spcPct val="0"/>
              </a:spcAft>
              <a:buClr>
                <a:srgbClr val="666699"/>
              </a:buClr>
              <a:buSzPct val="75000"/>
              <a:buFontTx/>
              <a:buChar char="•"/>
            </a:pPr>
            <a:r>
              <a:rPr lang="en-US" sz="2400" dirty="0" smtClean="0">
                <a:solidFill>
                  <a:srgbClr val="1A2458"/>
                </a:solidFill>
                <a:ea typeface="ＭＳ Ｐゴシック" charset="-128"/>
              </a:rPr>
              <a:t>Molecular characterization of residual disease might give insights into biology of </a:t>
            </a:r>
            <a:r>
              <a:rPr lang="en-US" sz="2400" dirty="0" err="1" smtClean="0">
                <a:solidFill>
                  <a:srgbClr val="1A2458"/>
                </a:solidFill>
                <a:ea typeface="ＭＳ Ｐゴシック" charset="-128"/>
              </a:rPr>
              <a:t>micrometastatic</a:t>
            </a:r>
            <a:r>
              <a:rPr lang="en-US" sz="2400" dirty="0" smtClean="0">
                <a:solidFill>
                  <a:srgbClr val="1A2458"/>
                </a:solidFill>
                <a:ea typeface="ＭＳ Ｐゴシック" charset="-128"/>
              </a:rPr>
              <a:t> disease</a:t>
            </a:r>
          </a:p>
          <a:p>
            <a:pPr marL="342900" indent="-342900" fontAlgn="base">
              <a:lnSpc>
                <a:spcPct val="130000"/>
              </a:lnSpc>
              <a:spcBef>
                <a:spcPct val="20000"/>
              </a:spcBef>
              <a:spcAft>
                <a:spcPct val="0"/>
              </a:spcAft>
              <a:buClr>
                <a:srgbClr val="666699"/>
              </a:buClr>
              <a:buSzPct val="75000"/>
              <a:buFontTx/>
              <a:buChar char="•"/>
            </a:pPr>
            <a:endParaRPr lang="en-US" sz="2400" dirty="0" smtClean="0">
              <a:solidFill>
                <a:srgbClr val="1A2458"/>
              </a:solidFill>
              <a:ea typeface="ＭＳ Ｐゴシック" charset="-128"/>
            </a:endParaRPr>
          </a:p>
          <a:p>
            <a:pPr marL="342900" indent="-342900" fontAlgn="base">
              <a:lnSpc>
                <a:spcPct val="130000"/>
              </a:lnSpc>
              <a:spcBef>
                <a:spcPct val="20000"/>
              </a:spcBef>
              <a:spcAft>
                <a:spcPct val="0"/>
              </a:spcAft>
              <a:buClr>
                <a:srgbClr val="666699"/>
              </a:buClr>
              <a:buSzPct val="75000"/>
              <a:buFontTx/>
              <a:buChar char="•"/>
            </a:pPr>
            <a:endParaRPr lang="en-US" sz="2400" dirty="0" smtClean="0">
              <a:solidFill>
                <a:srgbClr val="1A2458"/>
              </a:solidFill>
              <a:ea typeface="ＭＳ Ｐゴシック" charset="-128"/>
            </a:endParaRPr>
          </a:p>
          <a:p>
            <a:pPr marL="342900" indent="-342900" fontAlgn="base">
              <a:lnSpc>
                <a:spcPct val="130000"/>
              </a:lnSpc>
              <a:spcBef>
                <a:spcPct val="20000"/>
              </a:spcBef>
              <a:spcAft>
                <a:spcPct val="0"/>
              </a:spcAft>
              <a:buClr>
                <a:srgbClr val="666699"/>
              </a:buClr>
              <a:buSzPct val="75000"/>
              <a:buFontTx/>
              <a:buChar char="•"/>
            </a:pPr>
            <a:endParaRPr lang="en-US" sz="2400" dirty="0" smtClean="0">
              <a:solidFill>
                <a:srgbClr val="1A2458"/>
              </a:solidFill>
              <a:ea typeface="ＭＳ Ｐゴシック" charset="-128"/>
            </a:endParaRPr>
          </a:p>
          <a:p>
            <a:pPr marL="342900" indent="-342900" fontAlgn="base">
              <a:lnSpc>
                <a:spcPct val="130000"/>
              </a:lnSpc>
              <a:spcBef>
                <a:spcPct val="20000"/>
              </a:spcBef>
              <a:spcAft>
                <a:spcPct val="0"/>
              </a:spcAft>
              <a:buClr>
                <a:srgbClr val="666699"/>
              </a:buClr>
              <a:buSzPct val="75000"/>
              <a:buFontTx/>
              <a:buChar char="•"/>
            </a:pPr>
            <a:endParaRPr lang="en-US" sz="2400" dirty="0" smtClean="0">
              <a:solidFill>
                <a:srgbClr val="1A2458"/>
              </a:solidFill>
              <a:ea typeface="ＭＳ Ｐゴシック" charset="-128"/>
            </a:endParaRPr>
          </a:p>
          <a:p>
            <a:pPr marL="342900" indent="-342900" fontAlgn="base">
              <a:lnSpc>
                <a:spcPct val="130000"/>
              </a:lnSpc>
              <a:spcBef>
                <a:spcPct val="20000"/>
              </a:spcBef>
              <a:spcAft>
                <a:spcPct val="0"/>
              </a:spcAft>
              <a:buClr>
                <a:srgbClr val="666699"/>
              </a:buClr>
              <a:buSzPct val="75000"/>
              <a:buFontTx/>
              <a:buChar char="•"/>
            </a:pPr>
            <a:endParaRPr lang="en-US" sz="2400" dirty="0" smtClean="0">
              <a:solidFill>
                <a:srgbClr val="1A2458"/>
              </a:solidFill>
              <a:ea typeface="ＭＳ Ｐゴシック" charset="-128"/>
            </a:endParaRPr>
          </a:p>
          <a:p>
            <a:pPr marL="342900" indent="-342900" fontAlgn="base">
              <a:lnSpc>
                <a:spcPct val="130000"/>
              </a:lnSpc>
              <a:spcBef>
                <a:spcPct val="20000"/>
              </a:spcBef>
              <a:spcAft>
                <a:spcPct val="0"/>
              </a:spcAft>
              <a:buClr>
                <a:srgbClr val="666699"/>
              </a:buClr>
              <a:buSzPct val="75000"/>
              <a:buFontTx/>
              <a:buChar char="•"/>
            </a:pPr>
            <a:endParaRPr lang="en-US" sz="2400" dirty="0" smtClean="0">
              <a:solidFill>
                <a:srgbClr val="1A2458"/>
              </a:solidFill>
              <a:ea typeface="ＭＳ Ｐゴシック" charset="-128"/>
            </a:endParaRPr>
          </a:p>
          <a:p>
            <a:pPr marL="342900" indent="-342900" fontAlgn="base">
              <a:lnSpc>
                <a:spcPct val="130000"/>
              </a:lnSpc>
              <a:spcBef>
                <a:spcPct val="20000"/>
              </a:spcBef>
              <a:spcAft>
                <a:spcPct val="0"/>
              </a:spcAft>
              <a:buClr>
                <a:srgbClr val="666699"/>
              </a:buClr>
              <a:buSzPct val="75000"/>
              <a:buFontTx/>
              <a:buChar char="•"/>
            </a:pPr>
            <a:endParaRPr lang="en-US" sz="2400" dirty="0" smtClean="0">
              <a:solidFill>
                <a:srgbClr val="1A2458"/>
              </a:solidFill>
              <a:ea typeface="ＭＳ Ｐゴシック" charset="-128"/>
            </a:endParaRPr>
          </a:p>
          <a:p>
            <a:pPr marL="342900" indent="-342900" fontAlgn="base">
              <a:lnSpc>
                <a:spcPct val="130000"/>
              </a:lnSpc>
              <a:spcBef>
                <a:spcPct val="20000"/>
              </a:spcBef>
              <a:spcAft>
                <a:spcPct val="0"/>
              </a:spcAft>
              <a:buClr>
                <a:srgbClr val="666699"/>
              </a:buClr>
              <a:buSzPct val="75000"/>
              <a:buFontTx/>
              <a:buChar char="•"/>
            </a:pPr>
            <a:endParaRPr lang="en-US" sz="2400" dirty="0">
              <a:solidFill>
                <a:srgbClr val="1A2458"/>
              </a:solidFill>
              <a:ea typeface="ＭＳ Ｐゴシック" charset="-128"/>
            </a:endParaRPr>
          </a:p>
        </p:txBody>
      </p:sp>
      <p:sp>
        <p:nvSpPr>
          <p:cNvPr id="6" name="Rectangle 3"/>
          <p:cNvSpPr txBox="1">
            <a:spLocks noChangeArrowheads="1"/>
          </p:cNvSpPr>
          <p:nvPr/>
        </p:nvSpPr>
        <p:spPr bwMode="auto">
          <a:xfrm>
            <a:off x="209820" y="304800"/>
            <a:ext cx="8476980" cy="1143000"/>
          </a:xfrm>
          <a:prstGeom prst="rect">
            <a:avLst/>
          </a:prstGeom>
          <a:gradFill rotWithShape="1">
            <a:gsLst>
              <a:gs pos="0">
                <a:srgbClr val="2C2939"/>
              </a:gs>
              <a:gs pos="50000">
                <a:srgbClr val="60597B"/>
              </a:gs>
              <a:gs pos="100000">
                <a:srgbClr val="2C2939"/>
              </a:gs>
            </a:gsLst>
            <a:lin ang="5400000" scaled="1"/>
          </a:grad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US" sz="3600" dirty="0" smtClean="0">
                <a:solidFill>
                  <a:srgbClr val="FFFFFF"/>
                </a:solidFill>
                <a:ea typeface="ＭＳ Ｐゴシック"/>
              </a:rPr>
              <a:t>Conclusions</a:t>
            </a:r>
            <a:endParaRPr lang="it-IT" sz="3600" kern="0" dirty="0">
              <a:solidFill>
                <a:srgbClr val="FFFFFF"/>
              </a:solidFill>
              <a:ea typeface="ＭＳ Ｐゴシック" pitchFamily="-107" charset="-128"/>
              <a:cs typeface="ＭＳ Ｐゴシック" pitchFamily="-107" charset="-128"/>
            </a:endParaRPr>
          </a:p>
        </p:txBody>
      </p:sp>
      <p:pic>
        <p:nvPicPr>
          <p:cNvPr id="4" name="Picture 5"/>
          <p:cNvPicPr>
            <a:picLocks noChangeAspect="1" noChangeArrowheads="1"/>
          </p:cNvPicPr>
          <p:nvPr/>
        </p:nvPicPr>
        <p:blipFill>
          <a:blip r:embed="rId2"/>
          <a:srcRect/>
          <a:stretch>
            <a:fillRect/>
          </a:stretch>
        </p:blipFill>
        <p:spPr bwMode="auto">
          <a:xfrm>
            <a:off x="0" y="6410325"/>
            <a:ext cx="457200" cy="447675"/>
          </a:xfrm>
          <a:prstGeom prst="rect">
            <a:avLst/>
          </a:prstGeom>
          <a:noFill/>
          <a:ln w="9525">
            <a:noFill/>
            <a:miter lim="800000"/>
            <a:headEnd/>
            <a:tailEnd/>
          </a:ln>
        </p:spPr>
      </p:pic>
    </p:spTree>
    <p:extLst>
      <p:ext uri="{BB962C8B-B14F-4D97-AF65-F5344CB8AC3E}">
        <p14:creationId xmlns:p14="http://schemas.microsoft.com/office/powerpoint/2010/main" val="32552776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a:srcRect/>
          <a:stretch>
            <a:fillRect/>
          </a:stretch>
        </p:blipFill>
        <p:spPr bwMode="auto">
          <a:xfrm>
            <a:off x="7934325" y="0"/>
            <a:ext cx="1209675" cy="1246188"/>
          </a:xfrm>
          <a:prstGeom prst="rect">
            <a:avLst/>
          </a:prstGeom>
          <a:noFill/>
          <a:ln w="9525">
            <a:noFill/>
            <a:miter lim="800000"/>
            <a:headEnd/>
            <a:tailEnd/>
          </a:ln>
        </p:spPr>
      </p:pic>
      <p:sp>
        <p:nvSpPr>
          <p:cNvPr id="20483" name="Text Box 5"/>
          <p:cNvSpPr txBox="1">
            <a:spLocks noChangeArrowheads="1"/>
          </p:cNvSpPr>
          <p:nvPr/>
        </p:nvSpPr>
        <p:spPr bwMode="auto">
          <a:xfrm>
            <a:off x="5867400" y="6613525"/>
            <a:ext cx="3276600" cy="244475"/>
          </a:xfrm>
          <a:prstGeom prst="rect">
            <a:avLst/>
          </a:prstGeom>
          <a:noFill/>
          <a:ln w="9525">
            <a:noFill/>
            <a:miter lim="800000"/>
            <a:headEnd/>
            <a:tailEnd/>
          </a:ln>
        </p:spPr>
        <p:txBody>
          <a:bodyPr>
            <a:prstTxWarp prst="textNoShape">
              <a:avLst/>
            </a:prstTxWarp>
            <a:spAutoFit/>
          </a:bodyPr>
          <a:lstStyle/>
          <a:p>
            <a:pPr algn="r" defTabSz="457200">
              <a:spcBef>
                <a:spcPct val="50000"/>
              </a:spcBef>
            </a:pPr>
            <a:r>
              <a:rPr lang="it-IT" sz="1000">
                <a:solidFill>
                  <a:srgbClr val="EEECE1"/>
                </a:solidFill>
                <a:sym typeface="Symbol" charset="2"/>
              </a:rPr>
              <a:t>The Cochrane Library, Issue 3, 2008</a:t>
            </a:r>
          </a:p>
        </p:txBody>
      </p:sp>
      <p:sp>
        <p:nvSpPr>
          <p:cNvPr id="20484" name="Text Box 7"/>
          <p:cNvSpPr txBox="1">
            <a:spLocks noChangeArrowheads="1"/>
          </p:cNvSpPr>
          <p:nvPr/>
        </p:nvSpPr>
        <p:spPr bwMode="auto">
          <a:xfrm>
            <a:off x="471488" y="1801813"/>
            <a:ext cx="7834312" cy="338137"/>
          </a:xfrm>
          <a:prstGeom prst="rect">
            <a:avLst/>
          </a:prstGeom>
          <a:noFill/>
          <a:ln w="9525">
            <a:noFill/>
            <a:miter lim="800000"/>
            <a:headEnd/>
            <a:tailEnd/>
          </a:ln>
        </p:spPr>
        <p:txBody>
          <a:bodyPr>
            <a:prstTxWarp prst="textNoShape">
              <a:avLst/>
            </a:prstTxWarp>
            <a:spAutoFit/>
          </a:bodyPr>
          <a:lstStyle/>
          <a:p>
            <a:pPr algn="ctr" defTabSz="457200">
              <a:spcBef>
                <a:spcPct val="50000"/>
              </a:spcBef>
            </a:pPr>
            <a:r>
              <a:rPr lang="it-IT" sz="1600" b="1">
                <a:solidFill>
                  <a:srgbClr val="000000"/>
                </a:solidFill>
                <a:latin typeface="Century Gothic" charset="0"/>
              </a:rPr>
              <a:t>pCR vs residual disease, Overall Survival</a:t>
            </a:r>
          </a:p>
        </p:txBody>
      </p:sp>
      <p:sp>
        <p:nvSpPr>
          <p:cNvPr id="20485" name="CasellaDiTesto 6"/>
          <p:cNvSpPr txBox="1">
            <a:spLocks noChangeArrowheads="1"/>
          </p:cNvSpPr>
          <p:nvPr/>
        </p:nvSpPr>
        <p:spPr bwMode="auto">
          <a:xfrm>
            <a:off x="160338" y="236538"/>
            <a:ext cx="8145462" cy="830262"/>
          </a:xfrm>
          <a:prstGeom prst="rect">
            <a:avLst/>
          </a:prstGeom>
          <a:noFill/>
          <a:ln w="9525">
            <a:noFill/>
            <a:miter lim="800000"/>
            <a:headEnd/>
            <a:tailEnd/>
          </a:ln>
        </p:spPr>
        <p:txBody>
          <a:bodyPr>
            <a:prstTxWarp prst="textNoShape">
              <a:avLst/>
            </a:prstTxWarp>
            <a:spAutoFit/>
          </a:bodyPr>
          <a:lstStyle/>
          <a:p>
            <a:pPr algn="ctr" defTabSz="457200"/>
            <a:r>
              <a:rPr lang="it-IT" sz="2400">
                <a:solidFill>
                  <a:prstClr val="black"/>
                </a:solidFill>
                <a:latin typeface="Times New Roman" charset="0"/>
              </a:rPr>
              <a:t>Preoperative chemotherapy for women with operable breast cancer (Review)</a:t>
            </a:r>
          </a:p>
        </p:txBody>
      </p:sp>
      <p:pic>
        <p:nvPicPr>
          <p:cNvPr id="20486" name="Immagine 9"/>
          <p:cNvPicPr>
            <a:picLocks noChangeAspect="1"/>
          </p:cNvPicPr>
          <p:nvPr/>
        </p:nvPicPr>
        <p:blipFill>
          <a:blip r:embed="rId2"/>
          <a:srcRect/>
          <a:stretch>
            <a:fillRect/>
          </a:stretch>
        </p:blipFill>
        <p:spPr bwMode="auto">
          <a:xfrm>
            <a:off x="0" y="2905125"/>
            <a:ext cx="9144000" cy="3221038"/>
          </a:xfrm>
          <a:prstGeom prst="rect">
            <a:avLst/>
          </a:prstGeom>
          <a:noFill/>
          <a:ln w="9525">
            <a:noFill/>
            <a:miter lim="800000"/>
            <a:headEnd/>
            <a:tailEnd/>
          </a:ln>
        </p:spPr>
      </p:pic>
      <p:pic>
        <p:nvPicPr>
          <p:cNvPr id="7" name="Picture 5"/>
          <p:cNvPicPr>
            <a:picLocks noChangeAspect="1" noChangeArrowheads="1"/>
          </p:cNvPicPr>
          <p:nvPr/>
        </p:nvPicPr>
        <p:blipFill>
          <a:blip r:embed="rId3"/>
          <a:srcRect/>
          <a:stretch>
            <a:fillRect/>
          </a:stretch>
        </p:blipFill>
        <p:spPr bwMode="auto">
          <a:xfrm>
            <a:off x="0" y="6410325"/>
            <a:ext cx="457200" cy="447675"/>
          </a:xfrm>
          <a:prstGeom prst="rect">
            <a:avLst/>
          </a:prstGeom>
          <a:noFill/>
          <a:ln w="9525">
            <a:noFill/>
            <a:miter lim="800000"/>
            <a:headEnd/>
            <a:tailEnd/>
          </a:ln>
        </p:spPr>
      </p:pic>
    </p:spTree>
    <p:extLst>
      <p:ext uri="{BB962C8B-B14F-4D97-AF65-F5344CB8AC3E}">
        <p14:creationId xmlns:p14="http://schemas.microsoft.com/office/powerpoint/2010/main" val="2822239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magine 7"/>
          <p:cNvPicPr>
            <a:picLocks noChangeAspect="1"/>
          </p:cNvPicPr>
          <p:nvPr/>
        </p:nvPicPr>
        <p:blipFill>
          <a:blip r:embed="rId2"/>
          <a:srcRect/>
          <a:stretch>
            <a:fillRect/>
          </a:stretch>
        </p:blipFill>
        <p:spPr bwMode="auto">
          <a:xfrm>
            <a:off x="228600" y="2090928"/>
            <a:ext cx="8459601" cy="2947416"/>
          </a:xfrm>
          <a:prstGeom prst="rect">
            <a:avLst/>
          </a:prstGeom>
          <a:noFill/>
          <a:ln w="9525">
            <a:noFill/>
            <a:miter lim="800000"/>
            <a:headEnd/>
            <a:tailEnd/>
          </a:ln>
        </p:spPr>
      </p:pic>
      <p:sp>
        <p:nvSpPr>
          <p:cNvPr id="21507" name="CasellaDiTesto 5"/>
          <p:cNvSpPr txBox="1">
            <a:spLocks noChangeArrowheads="1"/>
          </p:cNvSpPr>
          <p:nvPr/>
        </p:nvSpPr>
        <p:spPr bwMode="auto">
          <a:xfrm>
            <a:off x="5197475" y="6634162"/>
            <a:ext cx="3911600" cy="276999"/>
          </a:xfrm>
          <a:prstGeom prst="rect">
            <a:avLst/>
          </a:prstGeom>
          <a:noFill/>
          <a:ln w="9525">
            <a:noFill/>
            <a:miter lim="800000"/>
            <a:headEnd/>
            <a:tailEnd/>
          </a:ln>
        </p:spPr>
        <p:txBody>
          <a:bodyPr>
            <a:prstTxWarp prst="textNoShape">
              <a:avLst/>
            </a:prstTxWarp>
            <a:spAutoFit/>
          </a:bodyPr>
          <a:lstStyle/>
          <a:p>
            <a:pPr algn="r" defTabSz="457200"/>
            <a:r>
              <a:rPr lang="it-IT" sz="1200" dirty="0" err="1">
                <a:solidFill>
                  <a:prstClr val="black"/>
                </a:solidFill>
              </a:rPr>
              <a:t>Cortazar</a:t>
            </a:r>
            <a:r>
              <a:rPr lang="it-IT" sz="1200" dirty="0">
                <a:solidFill>
                  <a:prstClr val="black"/>
                </a:solidFill>
              </a:rPr>
              <a:t> P et al; Lancet, </a:t>
            </a:r>
            <a:r>
              <a:rPr lang="it-IT" sz="1200" dirty="0" smtClean="0">
                <a:solidFill>
                  <a:prstClr val="black"/>
                </a:solidFill>
              </a:rPr>
              <a:t>2014</a:t>
            </a:r>
            <a:endParaRPr lang="it-IT" sz="1200" dirty="0">
              <a:solidFill>
                <a:prstClr val="black"/>
              </a:solidFill>
            </a:endParaRPr>
          </a:p>
        </p:txBody>
      </p:sp>
      <p:sp>
        <p:nvSpPr>
          <p:cNvPr id="21508" name="Titolo 1"/>
          <p:cNvSpPr>
            <a:spLocks noGrp="1"/>
          </p:cNvSpPr>
          <p:nvPr>
            <p:ph type="title" idx="4294967295"/>
          </p:nvPr>
        </p:nvSpPr>
        <p:spPr/>
        <p:txBody>
          <a:bodyPr/>
          <a:lstStyle/>
          <a:p>
            <a:pPr eaLnBrk="1" hangingPunct="1"/>
            <a:endParaRPr lang="it-IT">
              <a:ea typeface="ＭＳ Ｐゴシック" charset="-128"/>
              <a:cs typeface="ＭＳ Ｐゴシック" charset="-128"/>
            </a:endParaRPr>
          </a:p>
        </p:txBody>
      </p:sp>
      <p:sp>
        <p:nvSpPr>
          <p:cNvPr id="21509" name="Rectangle 263"/>
          <p:cNvSpPr txBox="1">
            <a:spLocks noChangeArrowheads="1"/>
          </p:cNvSpPr>
          <p:nvPr/>
        </p:nvSpPr>
        <p:spPr bwMode="auto">
          <a:xfrm>
            <a:off x="457200" y="228600"/>
            <a:ext cx="8578850" cy="1143000"/>
          </a:xfrm>
          <a:prstGeom prst="rect">
            <a:avLst/>
          </a:prstGeom>
          <a:gradFill rotWithShape="1">
            <a:gsLst>
              <a:gs pos="0">
                <a:srgbClr val="2F2F47"/>
              </a:gs>
              <a:gs pos="50000">
                <a:srgbClr val="666699"/>
              </a:gs>
              <a:gs pos="100000">
                <a:srgbClr val="2F2F47"/>
              </a:gs>
            </a:gsLst>
            <a:lin ang="5400000" scaled="1"/>
          </a:gradFill>
          <a:ln w="9525">
            <a:noFill/>
            <a:miter lim="800000"/>
            <a:headEnd/>
            <a:tailEnd/>
          </a:ln>
        </p:spPr>
        <p:txBody>
          <a:bodyPr anchor="ctr">
            <a:prstTxWarp prst="textNoShape">
              <a:avLst/>
            </a:prstTxWarp>
          </a:bodyPr>
          <a:lstStyle/>
          <a:p>
            <a:pPr algn="ctr" defTabSz="457200"/>
            <a:r>
              <a:rPr lang="en-US" sz="3600" dirty="0">
                <a:solidFill>
                  <a:prstClr val="white"/>
                </a:solidFill>
              </a:rPr>
              <a:t>Association of pCR on EFS and </a:t>
            </a:r>
            <a:r>
              <a:rPr lang="en-US" sz="3600" dirty="0" smtClean="0">
                <a:solidFill>
                  <a:prstClr val="white"/>
                </a:solidFill>
              </a:rPr>
              <a:t>OS: HR+</a:t>
            </a:r>
            <a:endParaRPr lang="it-IT" sz="3600" dirty="0">
              <a:solidFill>
                <a:prstClr val="white"/>
              </a:solidFill>
            </a:endParaRPr>
          </a:p>
        </p:txBody>
      </p:sp>
      <p:pic>
        <p:nvPicPr>
          <p:cNvPr id="21510" name="Picture 5"/>
          <p:cNvPicPr>
            <a:picLocks noChangeAspect="1" noChangeArrowheads="1"/>
          </p:cNvPicPr>
          <p:nvPr/>
        </p:nvPicPr>
        <p:blipFill>
          <a:blip r:embed="rId3"/>
          <a:srcRect/>
          <a:stretch>
            <a:fillRect/>
          </a:stretch>
        </p:blipFill>
        <p:spPr bwMode="auto">
          <a:xfrm>
            <a:off x="0" y="6410325"/>
            <a:ext cx="457200" cy="447675"/>
          </a:xfrm>
          <a:prstGeom prst="rect">
            <a:avLst/>
          </a:prstGeom>
          <a:noFill/>
          <a:ln w="9525">
            <a:noFill/>
            <a:miter lim="800000"/>
            <a:headEnd/>
            <a:tailEnd/>
          </a:ln>
        </p:spPr>
      </p:pic>
    </p:spTree>
    <p:extLst>
      <p:ext uri="{BB962C8B-B14F-4D97-AF65-F5344CB8AC3E}">
        <p14:creationId xmlns:p14="http://schemas.microsoft.com/office/powerpoint/2010/main" val="454389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p:cNvPicPr>
          <p:nvPr/>
        </p:nvPicPr>
        <p:blipFill rotWithShape="1">
          <a:blip r:embed="rId3"/>
          <a:srcRect l="3492" t="70762" r="53154" b="6806"/>
          <a:stretch/>
        </p:blipFill>
        <p:spPr>
          <a:xfrm>
            <a:off x="965425" y="2512114"/>
            <a:ext cx="7446339" cy="3120590"/>
          </a:xfrm>
          <a:prstGeom prst="rect">
            <a:avLst/>
          </a:prstGeom>
        </p:spPr>
      </p:pic>
      <p:sp>
        <p:nvSpPr>
          <p:cNvPr id="10" name="Rectangle 4"/>
          <p:cNvSpPr>
            <a:spLocks noChangeArrowheads="1"/>
          </p:cNvSpPr>
          <p:nvPr/>
        </p:nvSpPr>
        <p:spPr bwMode="auto">
          <a:xfrm>
            <a:off x="423863" y="250825"/>
            <a:ext cx="8369300" cy="1096963"/>
          </a:xfrm>
          <a:prstGeom prst="rect">
            <a:avLst/>
          </a:prstGeom>
          <a:gradFill rotWithShape="1">
            <a:gsLst>
              <a:gs pos="0">
                <a:srgbClr val="2F2F47"/>
              </a:gs>
              <a:gs pos="50000">
                <a:srgbClr val="666699"/>
              </a:gs>
              <a:gs pos="100000">
                <a:srgbClr val="2F2F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fontAlgn="base">
              <a:lnSpc>
                <a:spcPct val="90000"/>
              </a:lnSpc>
              <a:spcBef>
                <a:spcPct val="0"/>
              </a:spcBef>
              <a:spcAft>
                <a:spcPct val="0"/>
              </a:spcAft>
              <a:buFontTx/>
              <a:buNone/>
            </a:pPr>
            <a:r>
              <a:rPr lang="en-US" altLang="it-IT" sz="3000" dirty="0" err="1">
                <a:solidFill>
                  <a:srgbClr val="FFFFFF"/>
                </a:solidFill>
              </a:rPr>
              <a:t>Chemosensitivity</a:t>
            </a:r>
            <a:r>
              <a:rPr lang="en-US" altLang="it-IT" sz="3000" dirty="0">
                <a:solidFill>
                  <a:srgbClr val="FFFFFF"/>
                </a:solidFill>
              </a:rPr>
              <a:t> of TNBC: </a:t>
            </a:r>
            <a:r>
              <a:rPr lang="en-US" altLang="it-IT" sz="3000" dirty="0" err="1">
                <a:solidFill>
                  <a:srgbClr val="FFFFFF"/>
                </a:solidFill>
              </a:rPr>
              <a:t>pCR</a:t>
            </a:r>
            <a:r>
              <a:rPr lang="en-US" altLang="it-IT" sz="3000" dirty="0">
                <a:solidFill>
                  <a:srgbClr val="FFFFFF"/>
                </a:solidFill>
              </a:rPr>
              <a:t> </a:t>
            </a:r>
            <a:r>
              <a:rPr lang="en-US" altLang="it-IT" sz="3000" dirty="0" smtClean="0">
                <a:solidFill>
                  <a:srgbClr val="FFFFFF"/>
                </a:solidFill>
              </a:rPr>
              <a:t>and long-term </a:t>
            </a:r>
            <a:r>
              <a:rPr lang="en-US" altLang="it-IT" sz="3000" dirty="0">
                <a:solidFill>
                  <a:srgbClr val="FFFFFF"/>
                </a:solidFill>
              </a:rPr>
              <a:t>outcome</a:t>
            </a:r>
            <a:endParaRPr lang="en-US" altLang="it-IT" sz="3000" dirty="0" smtClean="0">
              <a:solidFill>
                <a:srgbClr val="FFFFFF"/>
              </a:solidFill>
            </a:endParaRPr>
          </a:p>
        </p:txBody>
      </p:sp>
      <p:sp>
        <p:nvSpPr>
          <p:cNvPr id="13" name="CasellaDiTesto 12"/>
          <p:cNvSpPr txBox="1"/>
          <p:nvPr/>
        </p:nvSpPr>
        <p:spPr>
          <a:xfrm>
            <a:off x="7152973" y="6572004"/>
            <a:ext cx="1828770" cy="276999"/>
          </a:xfrm>
          <a:prstGeom prst="rect">
            <a:avLst/>
          </a:prstGeom>
          <a:noFill/>
        </p:spPr>
        <p:txBody>
          <a:bodyPr wrap="none" rtlCol="0">
            <a:spAutoFit/>
          </a:bodyPr>
          <a:lstStyle/>
          <a:p>
            <a:r>
              <a:rPr lang="it-IT" sz="1200" dirty="0" err="1" smtClean="0">
                <a:solidFill>
                  <a:prstClr val="black"/>
                </a:solidFill>
                <a:latin typeface="Arial" panose="020B0604020202020204" pitchFamily="34" charset="0"/>
                <a:cs typeface="Arial" panose="020B0604020202020204" pitchFamily="34" charset="0"/>
              </a:rPr>
              <a:t>Cortazar</a:t>
            </a:r>
            <a:r>
              <a:rPr lang="it-IT" sz="1200" dirty="0" smtClean="0">
                <a:solidFill>
                  <a:prstClr val="black"/>
                </a:solidFill>
                <a:latin typeface="Arial" panose="020B0604020202020204" pitchFamily="34" charset="0"/>
                <a:cs typeface="Arial" panose="020B0604020202020204" pitchFamily="34" charset="0"/>
              </a:rPr>
              <a:t> P, Lancet 2014</a:t>
            </a:r>
            <a:endParaRPr lang="it-IT"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9001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07950" y="3500438"/>
            <a:ext cx="5146675" cy="3355975"/>
            <a:chOff x="68" y="2205"/>
            <a:chExt cx="3242" cy="2114"/>
          </a:xfrm>
        </p:grpSpPr>
        <p:pic>
          <p:nvPicPr>
            <p:cNvPr id="30727" name="Picture 2"/>
            <p:cNvPicPr>
              <a:picLocks noChangeAspect="1" noChangeArrowheads="1"/>
            </p:cNvPicPr>
            <p:nvPr/>
          </p:nvPicPr>
          <p:blipFill>
            <a:blip r:embed="rId3"/>
            <a:srcRect/>
            <a:stretch>
              <a:fillRect/>
            </a:stretch>
          </p:blipFill>
          <p:spPr bwMode="auto">
            <a:xfrm>
              <a:off x="68" y="2205"/>
              <a:ext cx="1268" cy="545"/>
            </a:xfrm>
            <a:prstGeom prst="rect">
              <a:avLst/>
            </a:prstGeom>
            <a:noFill/>
            <a:ln w="9360">
              <a:noFill/>
              <a:miter lim="800000"/>
              <a:headEnd/>
              <a:tailEnd/>
            </a:ln>
            <a:effectLst/>
          </p:spPr>
        </p:pic>
        <p:pic>
          <p:nvPicPr>
            <p:cNvPr id="30728" name="Picture 3"/>
            <p:cNvPicPr>
              <a:picLocks noChangeAspect="1" noChangeArrowheads="1"/>
            </p:cNvPicPr>
            <p:nvPr/>
          </p:nvPicPr>
          <p:blipFill>
            <a:blip r:embed="rId4"/>
            <a:srcRect/>
            <a:stretch>
              <a:fillRect/>
            </a:stretch>
          </p:blipFill>
          <p:spPr bwMode="auto">
            <a:xfrm>
              <a:off x="186" y="2874"/>
              <a:ext cx="3124" cy="1444"/>
            </a:xfrm>
            <a:prstGeom prst="rect">
              <a:avLst/>
            </a:prstGeom>
            <a:noFill/>
            <a:ln w="9360">
              <a:noFill/>
              <a:miter lim="800000"/>
              <a:headEnd/>
              <a:tailEnd/>
            </a:ln>
            <a:effectLst/>
          </p:spPr>
        </p:pic>
      </p:grpSp>
      <p:pic>
        <p:nvPicPr>
          <p:cNvPr id="30723" name="Picture 4"/>
          <p:cNvPicPr>
            <a:picLocks noChangeAspect="1" noChangeArrowheads="1"/>
          </p:cNvPicPr>
          <p:nvPr/>
        </p:nvPicPr>
        <p:blipFill>
          <a:blip r:embed="rId5"/>
          <a:srcRect/>
          <a:stretch>
            <a:fillRect/>
          </a:stretch>
        </p:blipFill>
        <p:spPr bwMode="auto">
          <a:xfrm>
            <a:off x="3155950" y="2532062"/>
            <a:ext cx="5988050" cy="973138"/>
          </a:xfrm>
          <a:prstGeom prst="rect">
            <a:avLst/>
          </a:prstGeom>
          <a:noFill/>
          <a:ln w="9360">
            <a:noFill/>
            <a:miter lim="800000"/>
            <a:headEnd/>
            <a:tailEnd/>
          </a:ln>
          <a:effectLst/>
        </p:spPr>
      </p:pic>
      <p:pic>
        <p:nvPicPr>
          <p:cNvPr id="30724" name="Picture 5"/>
          <p:cNvPicPr>
            <a:picLocks noChangeAspect="1" noChangeArrowheads="1"/>
          </p:cNvPicPr>
          <p:nvPr/>
        </p:nvPicPr>
        <p:blipFill>
          <a:blip r:embed="rId6"/>
          <a:srcRect/>
          <a:stretch>
            <a:fillRect/>
          </a:stretch>
        </p:blipFill>
        <p:spPr bwMode="auto">
          <a:xfrm>
            <a:off x="6657975" y="3251200"/>
            <a:ext cx="2486025" cy="508000"/>
          </a:xfrm>
          <a:prstGeom prst="rect">
            <a:avLst/>
          </a:prstGeom>
          <a:noFill/>
          <a:ln w="9360">
            <a:noFill/>
            <a:miter lim="800000"/>
            <a:headEnd/>
            <a:tailEnd/>
          </a:ln>
          <a:effectLst/>
        </p:spPr>
      </p:pic>
      <p:sp>
        <p:nvSpPr>
          <p:cNvPr id="9" name="Rectangle 263"/>
          <p:cNvSpPr txBox="1">
            <a:spLocks noChangeArrowheads="1"/>
          </p:cNvSpPr>
          <p:nvPr/>
        </p:nvSpPr>
        <p:spPr bwMode="auto">
          <a:xfrm>
            <a:off x="457200" y="274638"/>
            <a:ext cx="8229600" cy="1143000"/>
          </a:xfrm>
          <a:prstGeom prst="rect">
            <a:avLst/>
          </a:prstGeom>
          <a:gradFill rotWithShape="1">
            <a:gsLst>
              <a:gs pos="0">
                <a:srgbClr val="666699">
                  <a:gamma/>
                  <a:shade val="46275"/>
                  <a:invGamma/>
                </a:srgbClr>
              </a:gs>
              <a:gs pos="50000">
                <a:srgbClr val="666699"/>
              </a:gs>
              <a:gs pos="100000">
                <a:srgbClr val="666699">
                  <a:gamma/>
                  <a:shade val="46275"/>
                  <a:invGamma/>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457200" fontAlgn="base">
              <a:spcBef>
                <a:spcPct val="0"/>
              </a:spcBef>
              <a:spcAft>
                <a:spcPct val="0"/>
              </a:spcAft>
              <a:defRPr/>
            </a:pPr>
            <a:r>
              <a:rPr lang="en-US" sz="3600" kern="0" dirty="0" smtClean="0">
                <a:solidFill>
                  <a:srgbClr val="FFFFFF"/>
                </a:solidFill>
                <a:ea typeface="ＭＳ Ｐゴシック" pitchFamily="-105" charset="-128"/>
                <a:cs typeface="ＭＳ Ｐゴシック" pitchFamily="-105" charset="-128"/>
              </a:rPr>
              <a:t>2012: Neoadjuvant results to accelerate drug approval</a:t>
            </a:r>
          </a:p>
        </p:txBody>
      </p:sp>
      <p:pic>
        <p:nvPicPr>
          <p:cNvPr id="8"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409780"/>
            <a:ext cx="457200" cy="44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462150934"/>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Picture 5"/>
          <p:cNvPicPr>
            <a:picLocks noChangeAspect="1" noChangeArrowheads="1"/>
          </p:cNvPicPr>
          <p:nvPr/>
        </p:nvPicPr>
        <p:blipFill>
          <a:blip r:embed="rId2"/>
          <a:srcRect/>
          <a:stretch>
            <a:fillRect/>
          </a:stretch>
        </p:blipFill>
        <p:spPr bwMode="auto">
          <a:xfrm>
            <a:off x="0" y="6410325"/>
            <a:ext cx="457200" cy="447675"/>
          </a:xfrm>
          <a:prstGeom prst="rect">
            <a:avLst/>
          </a:prstGeom>
          <a:noFill/>
          <a:ln w="9525">
            <a:noFill/>
            <a:miter lim="800000"/>
            <a:headEnd/>
            <a:tailEnd/>
          </a:ln>
        </p:spPr>
      </p:pic>
      <p:sp>
        <p:nvSpPr>
          <p:cNvPr id="80" name="Line 11593"/>
          <p:cNvSpPr>
            <a:spLocks noChangeShapeType="1"/>
          </p:cNvSpPr>
          <p:nvPr/>
        </p:nvSpPr>
        <p:spPr bwMode="auto">
          <a:xfrm>
            <a:off x="629401" y="936810"/>
            <a:ext cx="780121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smtClean="0">
              <a:solidFill>
                <a:prstClr val="black"/>
              </a:solidFill>
              <a:ea typeface="ＭＳ Ｐゴシック" pitchFamily="-105" charset="-128"/>
            </a:endParaRPr>
          </a:p>
        </p:txBody>
      </p:sp>
      <p:sp>
        <p:nvSpPr>
          <p:cNvPr id="81" name="Rectangle 11594"/>
          <p:cNvSpPr>
            <a:spLocks noChangeArrowheads="1"/>
          </p:cNvSpPr>
          <p:nvPr/>
        </p:nvSpPr>
        <p:spPr bwMode="auto">
          <a:xfrm>
            <a:off x="629401" y="936810"/>
            <a:ext cx="7801213" cy="4981897"/>
          </a:xfrm>
          <a:prstGeom prst="rect">
            <a:avLst/>
          </a:prstGeom>
          <a:noFill/>
          <a:ln w="14288">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smtClean="0">
              <a:solidFill>
                <a:prstClr val="black"/>
              </a:solidFill>
              <a:ea typeface="ＭＳ Ｐゴシック" pitchFamily="-105" charset="-128"/>
            </a:endParaRPr>
          </a:p>
        </p:txBody>
      </p:sp>
      <p:sp>
        <p:nvSpPr>
          <p:cNvPr id="91" name="Line 11604"/>
          <p:cNvSpPr>
            <a:spLocks noChangeShapeType="1"/>
          </p:cNvSpPr>
          <p:nvPr/>
        </p:nvSpPr>
        <p:spPr bwMode="auto">
          <a:xfrm>
            <a:off x="582069" y="1803691"/>
            <a:ext cx="1" cy="3872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smtClean="0">
              <a:solidFill>
                <a:prstClr val="black"/>
              </a:solidFill>
              <a:ea typeface="ＭＳ Ｐゴシック" pitchFamily="-105" charset="-128"/>
            </a:endParaRPr>
          </a:p>
        </p:txBody>
      </p:sp>
      <p:sp>
        <p:nvSpPr>
          <p:cNvPr id="92" name="Line 11605"/>
          <p:cNvSpPr>
            <a:spLocks noChangeShapeType="1"/>
          </p:cNvSpPr>
          <p:nvPr/>
        </p:nvSpPr>
        <p:spPr bwMode="auto">
          <a:xfrm>
            <a:off x="495778" y="5675709"/>
            <a:ext cx="8629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smtClean="0">
              <a:solidFill>
                <a:prstClr val="black"/>
              </a:solidFill>
              <a:ea typeface="ＭＳ Ｐゴシック" pitchFamily="-105" charset="-128"/>
            </a:endParaRPr>
          </a:p>
        </p:txBody>
      </p:sp>
      <p:sp>
        <p:nvSpPr>
          <p:cNvPr id="93" name="Line 11606"/>
          <p:cNvSpPr>
            <a:spLocks noChangeShapeType="1"/>
          </p:cNvSpPr>
          <p:nvPr/>
        </p:nvSpPr>
        <p:spPr bwMode="auto">
          <a:xfrm>
            <a:off x="495778" y="5119933"/>
            <a:ext cx="8629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smtClean="0">
              <a:solidFill>
                <a:prstClr val="black"/>
              </a:solidFill>
              <a:ea typeface="ＭＳ Ｐゴシック" pitchFamily="-105" charset="-128"/>
            </a:endParaRPr>
          </a:p>
        </p:txBody>
      </p:sp>
      <p:sp>
        <p:nvSpPr>
          <p:cNvPr id="94" name="Line 11607"/>
          <p:cNvSpPr>
            <a:spLocks noChangeShapeType="1"/>
          </p:cNvSpPr>
          <p:nvPr/>
        </p:nvSpPr>
        <p:spPr bwMode="auto">
          <a:xfrm>
            <a:off x="495778" y="4565831"/>
            <a:ext cx="8629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smtClean="0">
              <a:solidFill>
                <a:prstClr val="black"/>
              </a:solidFill>
              <a:ea typeface="ＭＳ Ｐゴシック" pitchFamily="-105" charset="-128"/>
            </a:endParaRPr>
          </a:p>
        </p:txBody>
      </p:sp>
      <p:sp>
        <p:nvSpPr>
          <p:cNvPr id="95" name="Line 11608"/>
          <p:cNvSpPr>
            <a:spLocks noChangeShapeType="1"/>
          </p:cNvSpPr>
          <p:nvPr/>
        </p:nvSpPr>
        <p:spPr bwMode="auto">
          <a:xfrm>
            <a:off x="495778" y="4010055"/>
            <a:ext cx="8629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smtClean="0">
              <a:solidFill>
                <a:prstClr val="black"/>
              </a:solidFill>
              <a:ea typeface="ＭＳ Ｐゴシック" pitchFamily="-105" charset="-128"/>
            </a:endParaRPr>
          </a:p>
        </p:txBody>
      </p:sp>
      <p:sp>
        <p:nvSpPr>
          <p:cNvPr id="96" name="Line 11609"/>
          <p:cNvSpPr>
            <a:spLocks noChangeShapeType="1"/>
          </p:cNvSpPr>
          <p:nvPr/>
        </p:nvSpPr>
        <p:spPr bwMode="auto">
          <a:xfrm>
            <a:off x="495778" y="3454279"/>
            <a:ext cx="8629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smtClean="0">
              <a:solidFill>
                <a:prstClr val="black"/>
              </a:solidFill>
              <a:ea typeface="ＭＳ Ｐゴシック" pitchFamily="-105" charset="-128"/>
            </a:endParaRPr>
          </a:p>
        </p:txBody>
      </p:sp>
      <p:sp>
        <p:nvSpPr>
          <p:cNvPr id="97" name="Line 11610"/>
          <p:cNvSpPr>
            <a:spLocks noChangeShapeType="1"/>
          </p:cNvSpPr>
          <p:nvPr/>
        </p:nvSpPr>
        <p:spPr bwMode="auto">
          <a:xfrm>
            <a:off x="495778" y="2915243"/>
            <a:ext cx="8629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smtClean="0">
              <a:solidFill>
                <a:prstClr val="black"/>
              </a:solidFill>
              <a:ea typeface="ＭＳ Ｐゴシック" pitchFamily="-105" charset="-128"/>
            </a:endParaRPr>
          </a:p>
        </p:txBody>
      </p:sp>
      <p:sp>
        <p:nvSpPr>
          <p:cNvPr id="98" name="Line 11611"/>
          <p:cNvSpPr>
            <a:spLocks noChangeShapeType="1"/>
          </p:cNvSpPr>
          <p:nvPr/>
        </p:nvSpPr>
        <p:spPr bwMode="auto">
          <a:xfrm>
            <a:off x="495778" y="2359467"/>
            <a:ext cx="8629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smtClean="0">
              <a:solidFill>
                <a:prstClr val="black"/>
              </a:solidFill>
              <a:ea typeface="ＭＳ Ｐゴシック" pitchFamily="-105" charset="-128"/>
            </a:endParaRPr>
          </a:p>
        </p:txBody>
      </p:sp>
      <p:sp>
        <p:nvSpPr>
          <p:cNvPr id="99" name="Line 11612"/>
          <p:cNvSpPr>
            <a:spLocks noChangeShapeType="1"/>
          </p:cNvSpPr>
          <p:nvPr/>
        </p:nvSpPr>
        <p:spPr bwMode="auto">
          <a:xfrm>
            <a:off x="495778" y="1803691"/>
            <a:ext cx="8629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smtClean="0">
              <a:solidFill>
                <a:prstClr val="black"/>
              </a:solidFill>
              <a:ea typeface="ＭＳ Ｐゴシック" pitchFamily="-105" charset="-128"/>
            </a:endParaRPr>
          </a:p>
        </p:txBody>
      </p:sp>
      <p:sp>
        <p:nvSpPr>
          <p:cNvPr id="102" name="Line 11615"/>
          <p:cNvSpPr>
            <a:spLocks noChangeShapeType="1"/>
          </p:cNvSpPr>
          <p:nvPr/>
        </p:nvSpPr>
        <p:spPr bwMode="auto">
          <a:xfrm flipV="1">
            <a:off x="582070" y="5663991"/>
            <a:ext cx="8343114" cy="1845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sz="1400" smtClean="0">
              <a:solidFill>
                <a:prstClr val="black"/>
              </a:solidFill>
              <a:ea typeface="ＭＳ Ｐゴシック" pitchFamily="-105" charset="-128"/>
            </a:endParaRPr>
          </a:p>
        </p:txBody>
      </p:sp>
      <p:sp>
        <p:nvSpPr>
          <p:cNvPr id="103" name="Line 11616"/>
          <p:cNvSpPr>
            <a:spLocks noChangeShapeType="1"/>
          </p:cNvSpPr>
          <p:nvPr/>
        </p:nvSpPr>
        <p:spPr bwMode="auto">
          <a:xfrm flipV="1">
            <a:off x="582070" y="5675709"/>
            <a:ext cx="0" cy="6193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smtClean="0">
              <a:solidFill>
                <a:prstClr val="black"/>
              </a:solidFill>
              <a:ea typeface="ＭＳ Ｐゴシック" pitchFamily="-105" charset="-128"/>
            </a:endParaRPr>
          </a:p>
        </p:txBody>
      </p:sp>
      <p:sp>
        <p:nvSpPr>
          <p:cNvPr id="105" name="Line 11618"/>
          <p:cNvSpPr>
            <a:spLocks noChangeShapeType="1"/>
          </p:cNvSpPr>
          <p:nvPr/>
        </p:nvSpPr>
        <p:spPr bwMode="auto">
          <a:xfrm flipV="1">
            <a:off x="5782879" y="5675709"/>
            <a:ext cx="0" cy="6193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smtClean="0">
              <a:solidFill>
                <a:prstClr val="black"/>
              </a:solidFill>
              <a:ea typeface="ＭＳ Ｐゴシック" pitchFamily="-105" charset="-128"/>
            </a:endParaRPr>
          </a:p>
        </p:txBody>
      </p:sp>
      <p:sp>
        <p:nvSpPr>
          <p:cNvPr id="107" name="Rectangle 11620"/>
          <p:cNvSpPr>
            <a:spLocks noChangeArrowheads="1"/>
          </p:cNvSpPr>
          <p:nvPr/>
        </p:nvSpPr>
        <p:spPr bwMode="auto">
          <a:xfrm>
            <a:off x="275605" y="5511655"/>
            <a:ext cx="142264" cy="3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2000" smtClean="0">
                <a:solidFill>
                  <a:srgbClr val="000000"/>
                </a:solidFill>
                <a:ea typeface="ＭＳ Ｐゴシック" pitchFamily="-105" charset="-128"/>
              </a:rPr>
              <a:t>0</a:t>
            </a:r>
            <a:endParaRPr lang="it-IT" sz="2000" smtClean="0">
              <a:solidFill>
                <a:prstClr val="black"/>
              </a:solidFill>
              <a:ea typeface="ＭＳ Ｐゴシック" pitchFamily="-105" charset="-128"/>
            </a:endParaRPr>
          </a:p>
        </p:txBody>
      </p:sp>
      <p:sp>
        <p:nvSpPr>
          <p:cNvPr id="108" name="Rectangle 11621"/>
          <p:cNvSpPr>
            <a:spLocks noChangeArrowheads="1"/>
          </p:cNvSpPr>
          <p:nvPr/>
        </p:nvSpPr>
        <p:spPr bwMode="auto">
          <a:xfrm>
            <a:off x="126344" y="4957553"/>
            <a:ext cx="282196" cy="3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2000" smtClean="0">
                <a:solidFill>
                  <a:srgbClr val="000000"/>
                </a:solidFill>
                <a:ea typeface="ＭＳ Ｐゴシック" pitchFamily="-105" charset="-128"/>
              </a:rPr>
              <a:t>10</a:t>
            </a:r>
            <a:endParaRPr lang="it-IT" sz="2000" smtClean="0">
              <a:solidFill>
                <a:prstClr val="black"/>
              </a:solidFill>
              <a:ea typeface="ＭＳ Ｐゴシック" pitchFamily="-105" charset="-128"/>
            </a:endParaRPr>
          </a:p>
        </p:txBody>
      </p:sp>
      <p:sp>
        <p:nvSpPr>
          <p:cNvPr id="109" name="Rectangle 11622"/>
          <p:cNvSpPr>
            <a:spLocks noChangeArrowheads="1"/>
          </p:cNvSpPr>
          <p:nvPr/>
        </p:nvSpPr>
        <p:spPr bwMode="auto">
          <a:xfrm>
            <a:off x="126344" y="4401776"/>
            <a:ext cx="282196" cy="3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2000" smtClean="0">
                <a:solidFill>
                  <a:srgbClr val="000000"/>
                </a:solidFill>
                <a:ea typeface="ＭＳ Ｐゴシック" pitchFamily="-105" charset="-128"/>
              </a:rPr>
              <a:t>20</a:t>
            </a:r>
            <a:endParaRPr lang="it-IT" sz="2000" smtClean="0">
              <a:solidFill>
                <a:prstClr val="black"/>
              </a:solidFill>
              <a:ea typeface="ＭＳ Ｐゴシック" pitchFamily="-105" charset="-128"/>
            </a:endParaRPr>
          </a:p>
        </p:txBody>
      </p:sp>
      <p:sp>
        <p:nvSpPr>
          <p:cNvPr id="110" name="Rectangle 11623"/>
          <p:cNvSpPr>
            <a:spLocks noChangeArrowheads="1"/>
          </p:cNvSpPr>
          <p:nvPr/>
        </p:nvSpPr>
        <p:spPr bwMode="auto">
          <a:xfrm>
            <a:off x="126344" y="3846000"/>
            <a:ext cx="282196" cy="3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2000" smtClean="0">
                <a:solidFill>
                  <a:srgbClr val="000000"/>
                </a:solidFill>
                <a:ea typeface="ＭＳ Ｐゴシック" pitchFamily="-105" charset="-128"/>
              </a:rPr>
              <a:t>30</a:t>
            </a:r>
            <a:endParaRPr lang="it-IT" sz="2000" smtClean="0">
              <a:solidFill>
                <a:prstClr val="black"/>
              </a:solidFill>
              <a:ea typeface="ＭＳ Ｐゴシック" pitchFamily="-105" charset="-128"/>
            </a:endParaRPr>
          </a:p>
        </p:txBody>
      </p:sp>
      <p:sp>
        <p:nvSpPr>
          <p:cNvPr id="111" name="Rectangle 11624"/>
          <p:cNvSpPr>
            <a:spLocks noChangeArrowheads="1"/>
          </p:cNvSpPr>
          <p:nvPr/>
        </p:nvSpPr>
        <p:spPr bwMode="auto">
          <a:xfrm>
            <a:off x="126344" y="3290224"/>
            <a:ext cx="282196" cy="3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2000" smtClean="0">
                <a:solidFill>
                  <a:srgbClr val="000000"/>
                </a:solidFill>
                <a:ea typeface="ＭＳ Ｐゴシック" pitchFamily="-105" charset="-128"/>
              </a:rPr>
              <a:t>40</a:t>
            </a:r>
            <a:endParaRPr lang="it-IT" sz="2000" smtClean="0">
              <a:solidFill>
                <a:prstClr val="black"/>
              </a:solidFill>
              <a:ea typeface="ＭＳ Ｐゴシック" pitchFamily="-105" charset="-128"/>
            </a:endParaRPr>
          </a:p>
        </p:txBody>
      </p:sp>
      <p:sp>
        <p:nvSpPr>
          <p:cNvPr id="112" name="Rectangle 11625"/>
          <p:cNvSpPr>
            <a:spLocks noChangeArrowheads="1"/>
          </p:cNvSpPr>
          <p:nvPr/>
        </p:nvSpPr>
        <p:spPr bwMode="auto">
          <a:xfrm>
            <a:off x="126344" y="2751188"/>
            <a:ext cx="282196" cy="3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2000" smtClean="0">
                <a:solidFill>
                  <a:srgbClr val="000000"/>
                </a:solidFill>
                <a:ea typeface="ＭＳ Ｐゴシック" pitchFamily="-105" charset="-128"/>
              </a:rPr>
              <a:t>50</a:t>
            </a:r>
            <a:endParaRPr lang="it-IT" sz="2000" smtClean="0">
              <a:solidFill>
                <a:prstClr val="black"/>
              </a:solidFill>
              <a:ea typeface="ＭＳ Ｐゴシック" pitchFamily="-105" charset="-128"/>
            </a:endParaRPr>
          </a:p>
        </p:txBody>
      </p:sp>
      <p:sp>
        <p:nvSpPr>
          <p:cNvPr id="113" name="Rectangle 11626"/>
          <p:cNvSpPr>
            <a:spLocks noChangeArrowheads="1"/>
          </p:cNvSpPr>
          <p:nvPr/>
        </p:nvSpPr>
        <p:spPr bwMode="auto">
          <a:xfrm>
            <a:off x="126344" y="2195412"/>
            <a:ext cx="282196" cy="3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2000" dirty="0" smtClean="0">
                <a:solidFill>
                  <a:srgbClr val="000000"/>
                </a:solidFill>
                <a:ea typeface="ＭＳ Ｐゴシック" pitchFamily="-105" charset="-128"/>
              </a:rPr>
              <a:t>60</a:t>
            </a:r>
            <a:endParaRPr lang="it-IT" sz="2000" dirty="0" smtClean="0">
              <a:solidFill>
                <a:prstClr val="black"/>
              </a:solidFill>
              <a:ea typeface="ＭＳ Ｐゴシック" pitchFamily="-105" charset="-128"/>
            </a:endParaRPr>
          </a:p>
        </p:txBody>
      </p:sp>
      <p:sp>
        <p:nvSpPr>
          <p:cNvPr id="114" name="Rectangle 11627"/>
          <p:cNvSpPr>
            <a:spLocks noChangeArrowheads="1"/>
          </p:cNvSpPr>
          <p:nvPr/>
        </p:nvSpPr>
        <p:spPr bwMode="auto">
          <a:xfrm>
            <a:off x="126344" y="1639636"/>
            <a:ext cx="282196" cy="3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2000" dirty="0" smtClean="0">
                <a:solidFill>
                  <a:srgbClr val="000000"/>
                </a:solidFill>
                <a:ea typeface="ＭＳ Ｐゴシック" pitchFamily="-105" charset="-128"/>
              </a:rPr>
              <a:t>70</a:t>
            </a:r>
            <a:endParaRPr lang="it-IT" sz="2000" dirty="0" smtClean="0">
              <a:solidFill>
                <a:prstClr val="black"/>
              </a:solidFill>
              <a:ea typeface="ＭＳ Ｐゴシック" pitchFamily="-105" charset="-128"/>
            </a:endParaRPr>
          </a:p>
        </p:txBody>
      </p:sp>
      <p:sp>
        <p:nvSpPr>
          <p:cNvPr id="121" name="CasellaDiTesto 120"/>
          <p:cNvSpPr txBox="1"/>
          <p:nvPr/>
        </p:nvSpPr>
        <p:spPr>
          <a:xfrm>
            <a:off x="2262059" y="5711510"/>
            <a:ext cx="919554" cy="261610"/>
          </a:xfrm>
          <a:prstGeom prst="rect">
            <a:avLst/>
          </a:prstGeom>
          <a:noFill/>
          <a:effectLst>
            <a:outerShdw blurRad="50800" dist="38100" dir="8100000" algn="tr" rotWithShape="0">
              <a:prstClr val="black">
                <a:alpha val="40000"/>
              </a:prstClr>
            </a:outerShdw>
          </a:effectLst>
        </p:spPr>
        <p:txBody>
          <a:bodyPr wrap="square" rtlCol="0">
            <a:spAutoFit/>
          </a:bodyPr>
          <a:lstStyle/>
          <a:p>
            <a:r>
              <a:rPr lang="it-IT" sz="1100" dirty="0" smtClean="0">
                <a:solidFill>
                  <a:prstClr val="black"/>
                </a:solidFill>
                <a:ea typeface="ＭＳ Ｐゴシック" pitchFamily="-105" charset="-128"/>
              </a:rPr>
              <a:t>NeoALTTO</a:t>
            </a:r>
            <a:r>
              <a:rPr lang="it-IT" sz="1100" baseline="30000" dirty="0">
                <a:solidFill>
                  <a:prstClr val="black"/>
                </a:solidFill>
                <a:ea typeface="ＭＳ Ｐゴシック" pitchFamily="-105" charset="-128"/>
              </a:rPr>
              <a:t>4</a:t>
            </a:r>
            <a:endParaRPr lang="it-IT" sz="1100" baseline="30000" dirty="0" smtClean="0">
              <a:solidFill>
                <a:prstClr val="black"/>
              </a:solidFill>
              <a:ea typeface="ＭＳ Ｐゴシック" pitchFamily="-105" charset="-128"/>
            </a:endParaRPr>
          </a:p>
        </p:txBody>
      </p:sp>
      <p:sp>
        <p:nvSpPr>
          <p:cNvPr id="122" name="CasellaDiTesto 121"/>
          <p:cNvSpPr txBox="1"/>
          <p:nvPr/>
        </p:nvSpPr>
        <p:spPr>
          <a:xfrm>
            <a:off x="2982514" y="5713001"/>
            <a:ext cx="928700" cy="261610"/>
          </a:xfrm>
          <a:prstGeom prst="rect">
            <a:avLst/>
          </a:prstGeom>
          <a:noFill/>
          <a:effectLst>
            <a:outerShdw blurRad="50800" dist="38100" dir="8100000" algn="tr" rotWithShape="0">
              <a:prstClr val="black">
                <a:alpha val="40000"/>
              </a:prstClr>
            </a:outerShdw>
          </a:effectLst>
        </p:spPr>
        <p:txBody>
          <a:bodyPr wrap="square" rtlCol="0">
            <a:spAutoFit/>
          </a:bodyPr>
          <a:lstStyle/>
          <a:p>
            <a:r>
              <a:rPr lang="it-IT" sz="1100" dirty="0" smtClean="0">
                <a:solidFill>
                  <a:prstClr val="black"/>
                </a:solidFill>
                <a:ea typeface="ＭＳ Ｐゴシック" pitchFamily="-105" charset="-128"/>
              </a:rPr>
              <a:t>Cher-LOB</a:t>
            </a:r>
            <a:r>
              <a:rPr lang="it-IT" sz="1100" baseline="30000" dirty="0">
                <a:solidFill>
                  <a:prstClr val="black"/>
                </a:solidFill>
                <a:ea typeface="ＭＳ Ｐゴシック" pitchFamily="-105" charset="-128"/>
              </a:rPr>
              <a:t>5</a:t>
            </a:r>
            <a:endParaRPr lang="it-IT" sz="1100" baseline="30000" dirty="0" smtClean="0">
              <a:solidFill>
                <a:prstClr val="black"/>
              </a:solidFill>
              <a:ea typeface="ＭＳ Ｐゴシック" pitchFamily="-105" charset="-128"/>
            </a:endParaRPr>
          </a:p>
        </p:txBody>
      </p:sp>
      <p:sp>
        <p:nvSpPr>
          <p:cNvPr id="126" name="Segnaposto testo 5"/>
          <p:cNvSpPr txBox="1">
            <a:spLocks/>
          </p:cNvSpPr>
          <p:nvPr/>
        </p:nvSpPr>
        <p:spPr>
          <a:xfrm>
            <a:off x="579990" y="6286500"/>
            <a:ext cx="8540771" cy="423862"/>
          </a:xfrm>
          <a:prstGeom prst="rect">
            <a:avLst/>
          </a:prstGeom>
        </p:spPr>
        <p:txBody>
          <a:bodyPr vert="horz" lIns="91440" tIns="45720" rIns="91440" bIns="0" rtlCol="0" anchor="ctr" anchorCtr="0">
            <a:noAutofit/>
          </a:bodyPr>
          <a:lstStyle>
            <a:lvl1pPr marL="0" indent="0" algn="l" defTabSz="457200" rtl="0" eaLnBrk="1" latinLnBrk="0" hangingPunct="1">
              <a:spcBef>
                <a:spcPct val="20000"/>
              </a:spcBef>
              <a:buClr>
                <a:schemeClr val="accent1"/>
              </a:buClr>
              <a:buFontTx/>
              <a:buNone/>
              <a:defRPr sz="900" b="0" i="0" kern="1200" baseline="0">
                <a:solidFill>
                  <a:schemeClr val="tx1"/>
                </a:solidFill>
                <a:latin typeface="Calibri" pitchFamily="34" charset="0"/>
                <a:ea typeface="+mn-ea"/>
                <a:cs typeface="Calibri" pitchFamily="34" charset="0"/>
              </a:defRPr>
            </a:lvl1pPr>
            <a:lvl2pPr marL="742950" indent="-285750" algn="l" defTabSz="457200" rtl="0" eaLnBrk="1" latinLnBrk="0" hangingPunct="1">
              <a:spcBef>
                <a:spcPct val="20000"/>
              </a:spcBef>
              <a:buClr>
                <a:schemeClr val="accent1"/>
              </a:buClr>
              <a:buFont typeface="Arial"/>
              <a:buChar char="–"/>
              <a:defRPr sz="2400" b="0" i="0" kern="1200">
                <a:solidFill>
                  <a:schemeClr val="tx1"/>
                </a:solidFill>
                <a:latin typeface="Calibri" pitchFamily="34" charset="0"/>
                <a:ea typeface="+mn-ea"/>
                <a:cs typeface="Calibri" pitchFamily="34" charset="0"/>
              </a:defRPr>
            </a:lvl2pPr>
            <a:lvl3pPr marL="1143000" indent="-228600" algn="l" defTabSz="457200" rtl="0" eaLnBrk="1" latinLnBrk="0" hangingPunct="1">
              <a:spcBef>
                <a:spcPct val="20000"/>
              </a:spcBef>
              <a:buClr>
                <a:schemeClr val="accent1"/>
              </a:buClr>
              <a:buFont typeface="Arial"/>
              <a:buChar char="•"/>
              <a:defRPr sz="2000" b="0" i="0" kern="1200">
                <a:solidFill>
                  <a:schemeClr val="tx1"/>
                </a:solidFill>
                <a:latin typeface="Calibri" pitchFamily="34" charset="0"/>
                <a:ea typeface="+mn-ea"/>
                <a:cs typeface="Calibri" pitchFamily="34" charset="0"/>
              </a:defRPr>
            </a:lvl3pPr>
            <a:lvl4pPr marL="1600200" indent="-228600" algn="l" defTabSz="457200" rtl="0" eaLnBrk="1" latinLnBrk="0" hangingPunct="1">
              <a:spcBef>
                <a:spcPct val="20000"/>
              </a:spcBef>
              <a:buClr>
                <a:schemeClr val="accent1"/>
              </a:buClr>
              <a:buFont typeface="Arial"/>
              <a:buChar char="–"/>
              <a:defRPr sz="1800" b="0" i="0" kern="1200">
                <a:solidFill>
                  <a:schemeClr val="tx1"/>
                </a:solidFill>
                <a:latin typeface="Calibri" pitchFamily="34" charset="0"/>
                <a:ea typeface="+mn-ea"/>
                <a:cs typeface="Calibri" pitchFamily="34" charset="0"/>
              </a:defRPr>
            </a:lvl4pPr>
            <a:lvl5pPr marL="2057400" indent="-228600" algn="l" defTabSz="457200" rtl="0" eaLnBrk="1" latinLnBrk="0" hangingPunct="1">
              <a:spcBef>
                <a:spcPct val="20000"/>
              </a:spcBef>
              <a:buClr>
                <a:schemeClr val="accent1"/>
              </a:buClr>
              <a:buFont typeface="Arial"/>
              <a:buChar char="»"/>
              <a:defRPr sz="1600" b="0" i="0" kern="1200">
                <a:solidFill>
                  <a:schemeClr val="tx1"/>
                </a:solidFill>
                <a:latin typeface="Calibri" pitchFamily="34" charset="0"/>
                <a:ea typeface="+mn-ea"/>
                <a:cs typeface="Calibri"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C41268"/>
              </a:buClr>
            </a:pPr>
            <a:r>
              <a:rPr lang="en-GB" sz="1050" dirty="0" smtClean="0">
                <a:solidFill>
                  <a:prstClr val="black"/>
                </a:solidFill>
              </a:rPr>
              <a:t>1. </a:t>
            </a:r>
            <a:r>
              <a:rPr lang="en-GB" sz="1050" dirty="0" err="1" smtClean="0">
                <a:solidFill>
                  <a:prstClr val="black"/>
                </a:solidFill>
              </a:rPr>
              <a:t>Buzdar</a:t>
            </a:r>
            <a:r>
              <a:rPr lang="en-GB" sz="1050" dirty="0" smtClean="0">
                <a:solidFill>
                  <a:prstClr val="black"/>
                </a:solidFill>
              </a:rPr>
              <a:t> AU, J </a:t>
            </a:r>
            <a:r>
              <a:rPr lang="en-GB" sz="1050" dirty="0" err="1" smtClean="0">
                <a:solidFill>
                  <a:prstClr val="black"/>
                </a:solidFill>
              </a:rPr>
              <a:t>Clin</a:t>
            </a:r>
            <a:r>
              <a:rPr lang="en-GB" sz="1050" dirty="0" smtClean="0">
                <a:solidFill>
                  <a:prstClr val="black"/>
                </a:solidFill>
              </a:rPr>
              <a:t> </a:t>
            </a:r>
            <a:r>
              <a:rPr lang="en-GB" sz="1050" dirty="0" err="1" smtClean="0">
                <a:solidFill>
                  <a:prstClr val="black"/>
                </a:solidFill>
              </a:rPr>
              <a:t>Oncol</a:t>
            </a:r>
            <a:r>
              <a:rPr lang="en-GB" sz="1050" dirty="0" smtClean="0">
                <a:solidFill>
                  <a:prstClr val="black"/>
                </a:solidFill>
              </a:rPr>
              <a:t> 2005, CCR 2007; 2. Gianni L, Lancet 2010. 3. </a:t>
            </a:r>
            <a:r>
              <a:rPr lang="en-GB" sz="1050" dirty="0" err="1" smtClean="0">
                <a:solidFill>
                  <a:prstClr val="black"/>
                </a:solidFill>
              </a:rPr>
              <a:t>Buzdar</a:t>
            </a:r>
            <a:r>
              <a:rPr lang="en-GB" sz="1050" dirty="0" smtClean="0">
                <a:solidFill>
                  <a:prstClr val="black"/>
                </a:solidFill>
              </a:rPr>
              <a:t> AU, Lancet </a:t>
            </a:r>
            <a:r>
              <a:rPr lang="en-GB" sz="1050" dirty="0" err="1" smtClean="0">
                <a:solidFill>
                  <a:prstClr val="black"/>
                </a:solidFill>
              </a:rPr>
              <a:t>Oncol</a:t>
            </a:r>
            <a:r>
              <a:rPr lang="en-GB" sz="1050" dirty="0" smtClean="0">
                <a:solidFill>
                  <a:prstClr val="black"/>
                </a:solidFill>
              </a:rPr>
              <a:t> 2013. 4. </a:t>
            </a:r>
            <a:r>
              <a:rPr lang="en-GB" sz="1050" dirty="0" err="1" smtClean="0">
                <a:solidFill>
                  <a:prstClr val="black"/>
                </a:solidFill>
              </a:rPr>
              <a:t>Baselga</a:t>
            </a:r>
            <a:r>
              <a:rPr lang="en-GB" sz="1050" dirty="0" smtClean="0">
                <a:solidFill>
                  <a:prstClr val="black"/>
                </a:solidFill>
              </a:rPr>
              <a:t> J. Lancet 2012; 5. Guarneri V. J Clin Oncol 2012; 6. von </a:t>
            </a:r>
            <a:r>
              <a:rPr lang="en-GB" sz="1050" dirty="0" err="1" smtClean="0">
                <a:solidFill>
                  <a:prstClr val="black"/>
                </a:solidFill>
              </a:rPr>
              <a:t>Minckwitz</a:t>
            </a:r>
            <a:r>
              <a:rPr lang="en-GB" sz="1050" dirty="0" smtClean="0">
                <a:solidFill>
                  <a:prstClr val="black"/>
                </a:solidFill>
              </a:rPr>
              <a:t>. Lancet Oncol 2014; 7. </a:t>
            </a:r>
            <a:r>
              <a:rPr lang="en-GB" sz="1050" dirty="0" err="1" smtClean="0">
                <a:solidFill>
                  <a:prstClr val="black"/>
                </a:solidFill>
              </a:rPr>
              <a:t>Robidoux</a:t>
            </a:r>
            <a:r>
              <a:rPr lang="en-GB" sz="1050" dirty="0" smtClean="0">
                <a:solidFill>
                  <a:prstClr val="black"/>
                </a:solidFill>
              </a:rPr>
              <a:t> A. Lancet </a:t>
            </a:r>
            <a:r>
              <a:rPr lang="en-GB" sz="1050" dirty="0">
                <a:solidFill>
                  <a:prstClr val="black"/>
                </a:solidFill>
              </a:rPr>
              <a:t>O</a:t>
            </a:r>
            <a:r>
              <a:rPr lang="en-GB" sz="1050" dirty="0" smtClean="0">
                <a:solidFill>
                  <a:prstClr val="black"/>
                </a:solidFill>
              </a:rPr>
              <a:t>ncol 2013;  8. Carey  L .ASCO 2013; 9. </a:t>
            </a:r>
            <a:r>
              <a:rPr lang="en-GB" sz="1050" dirty="0" err="1" smtClean="0">
                <a:solidFill>
                  <a:prstClr val="black"/>
                </a:solidFill>
              </a:rPr>
              <a:t>Hurvitz</a:t>
            </a:r>
            <a:r>
              <a:rPr lang="en-GB" sz="1050" dirty="0" smtClean="0">
                <a:solidFill>
                  <a:prstClr val="black"/>
                </a:solidFill>
              </a:rPr>
              <a:t> S  SABCS 2013  10. Gianni L . Lancet </a:t>
            </a:r>
            <a:r>
              <a:rPr lang="en-GB" sz="1050" dirty="0" err="1" smtClean="0">
                <a:solidFill>
                  <a:prstClr val="black"/>
                </a:solidFill>
              </a:rPr>
              <a:t>Oncol</a:t>
            </a:r>
            <a:r>
              <a:rPr lang="en-GB" sz="1050" dirty="0" smtClean="0">
                <a:solidFill>
                  <a:prstClr val="black"/>
                </a:solidFill>
              </a:rPr>
              <a:t> 2012</a:t>
            </a:r>
            <a:r>
              <a:rPr lang="en-GB" sz="1050" dirty="0">
                <a:solidFill>
                  <a:prstClr val="black"/>
                </a:solidFill>
              </a:rPr>
              <a:t>; </a:t>
            </a:r>
            <a:r>
              <a:rPr lang="en-GB" sz="1050" dirty="0" smtClean="0">
                <a:solidFill>
                  <a:prstClr val="black"/>
                </a:solidFill>
              </a:rPr>
              <a:t>11. </a:t>
            </a:r>
            <a:r>
              <a:rPr lang="en-GB" sz="1050" dirty="0" err="1" smtClean="0">
                <a:solidFill>
                  <a:prstClr val="black"/>
                </a:solidFill>
              </a:rPr>
              <a:t>Schneeweiss</a:t>
            </a:r>
            <a:r>
              <a:rPr lang="en-GB" sz="1050" dirty="0" smtClean="0">
                <a:solidFill>
                  <a:prstClr val="black"/>
                </a:solidFill>
              </a:rPr>
              <a:t> A . Ann </a:t>
            </a:r>
            <a:r>
              <a:rPr lang="en-GB" sz="1050" dirty="0" err="1" smtClean="0">
                <a:solidFill>
                  <a:prstClr val="black"/>
                </a:solidFill>
              </a:rPr>
              <a:t>Oncol</a:t>
            </a:r>
            <a:r>
              <a:rPr lang="en-GB" sz="1050" dirty="0" smtClean="0">
                <a:solidFill>
                  <a:prstClr val="black"/>
                </a:solidFill>
              </a:rPr>
              <a:t> 2013 ; 12 </a:t>
            </a:r>
            <a:r>
              <a:rPr lang="en-GB" sz="1050" dirty="0" err="1" smtClean="0">
                <a:solidFill>
                  <a:prstClr val="black"/>
                </a:solidFill>
              </a:rPr>
              <a:t>Untch</a:t>
            </a:r>
            <a:r>
              <a:rPr lang="en-GB" sz="1050" dirty="0" smtClean="0">
                <a:solidFill>
                  <a:prstClr val="black"/>
                </a:solidFill>
              </a:rPr>
              <a:t> M. SABCS 2014; 13</a:t>
            </a:r>
            <a:r>
              <a:rPr lang="en-GB" sz="1050" dirty="0">
                <a:solidFill>
                  <a:prstClr val="black"/>
                </a:solidFill>
              </a:rPr>
              <a:t>. </a:t>
            </a:r>
            <a:r>
              <a:rPr lang="en-GB" sz="1050" dirty="0" err="1">
                <a:solidFill>
                  <a:prstClr val="black"/>
                </a:solidFill>
              </a:rPr>
              <a:t>Hanusch</a:t>
            </a:r>
            <a:r>
              <a:rPr lang="en-GB" sz="1050" dirty="0">
                <a:solidFill>
                  <a:prstClr val="black"/>
                </a:solidFill>
              </a:rPr>
              <a:t> C. </a:t>
            </a:r>
            <a:r>
              <a:rPr lang="en-GB" sz="1050" dirty="0" err="1">
                <a:solidFill>
                  <a:prstClr val="black"/>
                </a:solidFill>
              </a:rPr>
              <a:t>Clin</a:t>
            </a:r>
            <a:r>
              <a:rPr lang="en-GB" sz="1050" dirty="0">
                <a:solidFill>
                  <a:prstClr val="black"/>
                </a:solidFill>
              </a:rPr>
              <a:t> Cancer Res 2015</a:t>
            </a:r>
            <a:endParaRPr lang="it-IT" sz="1050" dirty="0">
              <a:solidFill>
                <a:prstClr val="black"/>
              </a:solidFill>
            </a:endParaRPr>
          </a:p>
        </p:txBody>
      </p:sp>
      <p:sp>
        <p:nvSpPr>
          <p:cNvPr id="128" name="CasellaDiTesto 127"/>
          <p:cNvSpPr txBox="1"/>
          <p:nvPr/>
        </p:nvSpPr>
        <p:spPr>
          <a:xfrm>
            <a:off x="4376007" y="5700756"/>
            <a:ext cx="578904" cy="430887"/>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it-IT" sz="1100" dirty="0" smtClean="0">
                <a:solidFill>
                  <a:prstClr val="black"/>
                </a:solidFill>
                <a:ea typeface="ＭＳ Ｐゴシック" pitchFamily="-105" charset="-128"/>
              </a:rPr>
              <a:t>NSABP </a:t>
            </a:r>
          </a:p>
          <a:p>
            <a:pPr algn="ctr"/>
            <a:r>
              <a:rPr lang="it-IT" sz="1100" dirty="0" smtClean="0">
                <a:solidFill>
                  <a:prstClr val="black"/>
                </a:solidFill>
                <a:ea typeface="ＭＳ Ｐゴシック" pitchFamily="-105" charset="-128"/>
              </a:rPr>
              <a:t>B-41</a:t>
            </a:r>
            <a:r>
              <a:rPr lang="it-IT" sz="1100" baseline="30000" dirty="0">
                <a:solidFill>
                  <a:prstClr val="black"/>
                </a:solidFill>
                <a:ea typeface="ＭＳ Ｐゴシック" pitchFamily="-105" charset="-128"/>
              </a:rPr>
              <a:t>7</a:t>
            </a:r>
            <a:endParaRPr lang="it-IT" sz="1100" baseline="30000" dirty="0" smtClean="0">
              <a:solidFill>
                <a:prstClr val="black"/>
              </a:solidFill>
              <a:ea typeface="ＭＳ Ｐゴシック" pitchFamily="-105" charset="-128"/>
            </a:endParaRPr>
          </a:p>
        </p:txBody>
      </p:sp>
      <p:sp>
        <p:nvSpPr>
          <p:cNvPr id="44" name="Rectangle 263"/>
          <p:cNvSpPr txBox="1">
            <a:spLocks noChangeArrowheads="1"/>
          </p:cNvSpPr>
          <p:nvPr/>
        </p:nvSpPr>
        <p:spPr bwMode="auto">
          <a:xfrm>
            <a:off x="457200" y="274638"/>
            <a:ext cx="8229600" cy="886110"/>
          </a:xfrm>
          <a:prstGeom prst="rect">
            <a:avLst/>
          </a:prstGeom>
          <a:gradFill rotWithShape="1">
            <a:gsLst>
              <a:gs pos="0">
                <a:srgbClr val="666699">
                  <a:gamma/>
                  <a:shade val="46275"/>
                  <a:invGamma/>
                </a:srgbClr>
              </a:gs>
              <a:gs pos="50000">
                <a:srgbClr val="666699"/>
              </a:gs>
              <a:gs pos="100000">
                <a:srgbClr val="666699">
                  <a:gamma/>
                  <a:shade val="46275"/>
                  <a:invGamma/>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457200" fontAlgn="base">
              <a:spcBef>
                <a:spcPct val="0"/>
              </a:spcBef>
              <a:spcAft>
                <a:spcPct val="0"/>
              </a:spcAft>
              <a:defRPr/>
            </a:pPr>
            <a:r>
              <a:rPr lang="en-US" sz="3200" kern="0" dirty="0">
                <a:solidFill>
                  <a:srgbClr val="FFFFFF"/>
                </a:solidFill>
                <a:ea typeface="ＭＳ Ｐゴシック" pitchFamily="-105" charset="-128"/>
                <a:cs typeface="ＭＳ Ｐゴシック" pitchFamily="-105" charset="-128"/>
              </a:rPr>
              <a:t>pCR rates (breast/axilla) in </a:t>
            </a:r>
            <a:r>
              <a:rPr lang="en-US" sz="3200" kern="0" dirty="0" smtClean="0">
                <a:solidFill>
                  <a:srgbClr val="FFFFFF"/>
                </a:solidFill>
                <a:ea typeface="ＭＳ Ｐゴシック" pitchFamily="-105" charset="-128"/>
                <a:cs typeface="ＭＳ Ｐゴシック" pitchFamily="-105" charset="-128"/>
              </a:rPr>
              <a:t>HER2+ BC</a:t>
            </a:r>
            <a:endParaRPr lang="en-US" sz="3200" kern="0" dirty="0">
              <a:solidFill>
                <a:srgbClr val="FFFFFF"/>
              </a:solidFill>
              <a:ea typeface="ＭＳ Ｐゴシック" pitchFamily="-105" charset="-128"/>
              <a:cs typeface="ＭＳ Ｐゴシック" pitchFamily="-105" charset="-128"/>
            </a:endParaRPr>
          </a:p>
        </p:txBody>
      </p:sp>
      <p:sp>
        <p:nvSpPr>
          <p:cNvPr id="52" name="CasellaDiTesto 51"/>
          <p:cNvSpPr txBox="1"/>
          <p:nvPr/>
        </p:nvSpPr>
        <p:spPr>
          <a:xfrm>
            <a:off x="5004461" y="5692328"/>
            <a:ext cx="675681" cy="430887"/>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it-IT" sz="1100" dirty="0" smtClean="0">
                <a:solidFill>
                  <a:prstClr val="black"/>
                </a:solidFill>
                <a:ea typeface="ＭＳ Ｐゴシック" pitchFamily="-105" charset="-128"/>
              </a:rPr>
              <a:t>CALGB </a:t>
            </a:r>
          </a:p>
          <a:p>
            <a:pPr algn="ctr"/>
            <a:r>
              <a:rPr lang="it-IT" sz="1100" dirty="0" smtClean="0">
                <a:solidFill>
                  <a:prstClr val="black"/>
                </a:solidFill>
                <a:ea typeface="ＭＳ Ｐゴシック" pitchFamily="-105" charset="-128"/>
              </a:rPr>
              <a:t>40601</a:t>
            </a:r>
            <a:r>
              <a:rPr lang="it-IT" sz="1100" baseline="30000" dirty="0">
                <a:solidFill>
                  <a:prstClr val="black"/>
                </a:solidFill>
                <a:ea typeface="ＭＳ Ｐゴシック" pitchFamily="-105" charset="-128"/>
              </a:rPr>
              <a:t>8</a:t>
            </a:r>
            <a:endParaRPr lang="it-IT" sz="1100" baseline="30000" dirty="0" smtClean="0">
              <a:solidFill>
                <a:prstClr val="black"/>
              </a:solidFill>
              <a:ea typeface="ＭＳ Ｐゴシック" pitchFamily="-105" charset="-128"/>
            </a:endParaRPr>
          </a:p>
        </p:txBody>
      </p:sp>
      <p:sp>
        <p:nvSpPr>
          <p:cNvPr id="56" name="CasellaDiTesto 55"/>
          <p:cNvSpPr txBox="1"/>
          <p:nvPr/>
        </p:nvSpPr>
        <p:spPr>
          <a:xfrm>
            <a:off x="3682918" y="5710661"/>
            <a:ext cx="656164" cy="261610"/>
          </a:xfrm>
          <a:prstGeom prst="rect">
            <a:avLst/>
          </a:prstGeom>
          <a:noFill/>
          <a:effectLst>
            <a:outerShdw blurRad="50800" dist="38100" dir="8100000" algn="tr" rotWithShape="0">
              <a:prstClr val="black">
                <a:alpha val="40000"/>
              </a:prstClr>
            </a:outerShdw>
          </a:effectLst>
        </p:spPr>
        <p:txBody>
          <a:bodyPr wrap="square" rtlCol="0">
            <a:spAutoFit/>
          </a:bodyPr>
          <a:lstStyle/>
          <a:p>
            <a:r>
              <a:rPr lang="it-IT" sz="1100" dirty="0" smtClean="0">
                <a:solidFill>
                  <a:prstClr val="black"/>
                </a:solidFill>
                <a:ea typeface="ＭＳ Ｐゴシック" pitchFamily="-105" charset="-128"/>
              </a:rPr>
              <a:t>Gepar6</a:t>
            </a:r>
            <a:r>
              <a:rPr lang="it-IT" sz="1100" baseline="30000" dirty="0">
                <a:solidFill>
                  <a:prstClr val="black"/>
                </a:solidFill>
                <a:ea typeface="ＭＳ Ｐゴシック" pitchFamily="-105" charset="-128"/>
              </a:rPr>
              <a:t>6</a:t>
            </a:r>
            <a:endParaRPr lang="it-IT" sz="1100" baseline="30000" dirty="0" smtClean="0">
              <a:solidFill>
                <a:prstClr val="black"/>
              </a:solidFill>
              <a:ea typeface="ＭＳ Ｐゴシック" pitchFamily="-105" charset="-128"/>
            </a:endParaRPr>
          </a:p>
        </p:txBody>
      </p:sp>
      <p:sp>
        <p:nvSpPr>
          <p:cNvPr id="65" name="CasellaDiTesto 64"/>
          <p:cNvSpPr txBox="1"/>
          <p:nvPr/>
        </p:nvSpPr>
        <p:spPr>
          <a:xfrm>
            <a:off x="6414530" y="5702884"/>
            <a:ext cx="936104" cy="261610"/>
          </a:xfrm>
          <a:prstGeom prst="rect">
            <a:avLst/>
          </a:prstGeom>
          <a:noFill/>
          <a:effectLst>
            <a:outerShdw blurRad="50800" dist="38100" dir="8100000" algn="tr" rotWithShape="0">
              <a:prstClr val="black">
                <a:alpha val="40000"/>
              </a:prstClr>
            </a:outerShdw>
          </a:effectLst>
        </p:spPr>
        <p:txBody>
          <a:bodyPr wrap="square" rtlCol="0">
            <a:spAutoFit/>
          </a:bodyPr>
          <a:lstStyle/>
          <a:p>
            <a:r>
              <a:rPr lang="it-IT" sz="1100" dirty="0" smtClean="0">
                <a:solidFill>
                  <a:prstClr val="black"/>
                </a:solidFill>
                <a:ea typeface="ＭＳ Ｐゴシック" pitchFamily="-105" charset="-128"/>
              </a:rPr>
              <a:t>NeoSphere</a:t>
            </a:r>
            <a:r>
              <a:rPr lang="it-IT" sz="1100" baseline="30000" dirty="0" smtClean="0">
                <a:solidFill>
                  <a:prstClr val="black"/>
                </a:solidFill>
                <a:ea typeface="ＭＳ Ｐゴシック" pitchFamily="-105" charset="-128"/>
              </a:rPr>
              <a:t>10</a:t>
            </a:r>
          </a:p>
        </p:txBody>
      </p:sp>
      <p:sp>
        <p:nvSpPr>
          <p:cNvPr id="67" name="CasellaDiTesto 66"/>
          <p:cNvSpPr txBox="1"/>
          <p:nvPr/>
        </p:nvSpPr>
        <p:spPr>
          <a:xfrm>
            <a:off x="7134813" y="5701891"/>
            <a:ext cx="913632" cy="261610"/>
          </a:xfrm>
          <a:prstGeom prst="rect">
            <a:avLst/>
          </a:prstGeom>
          <a:noFill/>
          <a:effectLst>
            <a:outerShdw blurRad="50800" dist="38100" dir="8100000" algn="tr" rotWithShape="0">
              <a:prstClr val="black">
                <a:alpha val="40000"/>
              </a:prstClr>
            </a:outerShdw>
          </a:effectLst>
        </p:spPr>
        <p:txBody>
          <a:bodyPr wrap="square" rtlCol="0">
            <a:spAutoFit/>
          </a:bodyPr>
          <a:lstStyle/>
          <a:p>
            <a:r>
              <a:rPr lang="it-IT" sz="1100" dirty="0" smtClean="0">
                <a:solidFill>
                  <a:prstClr val="black"/>
                </a:solidFill>
                <a:ea typeface="ＭＳ Ｐゴシック" pitchFamily="-105" charset="-128"/>
              </a:rPr>
              <a:t>Tryphaena</a:t>
            </a:r>
            <a:r>
              <a:rPr lang="it-IT" sz="1100" baseline="30000" dirty="0" smtClean="0">
                <a:solidFill>
                  <a:prstClr val="black"/>
                </a:solidFill>
                <a:ea typeface="ＭＳ Ｐゴシック" pitchFamily="-105" charset="-128"/>
              </a:rPr>
              <a:t>11</a:t>
            </a:r>
          </a:p>
        </p:txBody>
      </p:sp>
      <p:sp>
        <p:nvSpPr>
          <p:cNvPr id="70" name="CasellaDiTesto 69"/>
          <p:cNvSpPr txBox="1"/>
          <p:nvPr/>
        </p:nvSpPr>
        <p:spPr>
          <a:xfrm>
            <a:off x="5717674" y="5695270"/>
            <a:ext cx="700215" cy="261610"/>
          </a:xfrm>
          <a:prstGeom prst="rect">
            <a:avLst/>
          </a:prstGeom>
          <a:noFill/>
          <a:effectLst>
            <a:outerShdw blurRad="50800" dist="38100" dir="8100000" algn="tr" rotWithShape="0">
              <a:prstClr val="black">
                <a:alpha val="40000"/>
              </a:prstClr>
            </a:outerShdw>
          </a:effectLst>
        </p:spPr>
        <p:txBody>
          <a:bodyPr wrap="square" rtlCol="0">
            <a:spAutoFit/>
          </a:bodyPr>
          <a:lstStyle/>
          <a:p>
            <a:r>
              <a:rPr lang="it-IT" sz="1100" dirty="0" smtClean="0">
                <a:solidFill>
                  <a:prstClr val="black"/>
                </a:solidFill>
                <a:ea typeface="ＭＳ Ｐゴシック" pitchFamily="-105" charset="-128"/>
              </a:rPr>
              <a:t>TRIO-US</a:t>
            </a:r>
            <a:r>
              <a:rPr lang="it-IT" sz="1100" baseline="30000" dirty="0">
                <a:solidFill>
                  <a:prstClr val="black"/>
                </a:solidFill>
                <a:ea typeface="ＭＳ Ｐゴシック" pitchFamily="-105" charset="-128"/>
              </a:rPr>
              <a:t>9</a:t>
            </a:r>
            <a:endParaRPr lang="it-IT" sz="1100" baseline="30000" dirty="0" smtClean="0">
              <a:solidFill>
                <a:prstClr val="black"/>
              </a:solidFill>
              <a:ea typeface="ＭＳ Ｐゴシック" pitchFamily="-105" charset="-128"/>
            </a:endParaRPr>
          </a:p>
        </p:txBody>
      </p:sp>
      <p:sp>
        <p:nvSpPr>
          <p:cNvPr id="132" name="Line 11588"/>
          <p:cNvSpPr>
            <a:spLocks noChangeShapeType="1"/>
          </p:cNvSpPr>
          <p:nvPr/>
        </p:nvSpPr>
        <p:spPr bwMode="auto">
          <a:xfrm>
            <a:off x="582070" y="5109889"/>
            <a:ext cx="8343114" cy="5022"/>
          </a:xfrm>
          <a:prstGeom prst="line">
            <a:avLst/>
          </a:prstGeom>
          <a:noFill/>
          <a:ln w="0">
            <a:solidFill>
              <a:schemeClr val="bg1">
                <a:lumMod val="75000"/>
              </a:schemeClr>
            </a:solidFill>
            <a:round/>
            <a:headEnd/>
            <a:tailEnd/>
          </a:ln>
          <a:extLst>
            <a:ext uri="{909E8E84-426E-40DD-AFC4-6F175D3DCCD1}">
              <a14:hiddenFill xmlns:a14="http://schemas.microsoft.com/office/drawing/2010/main">
                <a:noFill/>
              </a14:hiddenFill>
            </a:ext>
          </a:extLst>
        </p:spPr>
        <p:txBody>
          <a:bodyPr/>
          <a:lstStyle/>
          <a:p>
            <a:endParaRPr lang="it-IT" smtClean="0">
              <a:solidFill>
                <a:prstClr val="black"/>
              </a:solidFill>
              <a:ea typeface="ＭＳ Ｐゴシック" pitchFamily="-105" charset="-128"/>
            </a:endParaRPr>
          </a:p>
        </p:txBody>
      </p:sp>
      <p:sp>
        <p:nvSpPr>
          <p:cNvPr id="72" name="Line 11588"/>
          <p:cNvSpPr>
            <a:spLocks noChangeShapeType="1"/>
          </p:cNvSpPr>
          <p:nvPr/>
        </p:nvSpPr>
        <p:spPr bwMode="auto">
          <a:xfrm>
            <a:off x="615720" y="4561664"/>
            <a:ext cx="8309464" cy="10044"/>
          </a:xfrm>
          <a:prstGeom prst="line">
            <a:avLst/>
          </a:prstGeom>
          <a:noFill/>
          <a:ln w="0">
            <a:solidFill>
              <a:schemeClr val="bg1">
                <a:lumMod val="75000"/>
              </a:schemeClr>
            </a:solidFill>
            <a:round/>
            <a:headEnd/>
            <a:tailEnd/>
          </a:ln>
          <a:extLst>
            <a:ext uri="{909E8E84-426E-40DD-AFC4-6F175D3DCCD1}">
              <a14:hiddenFill xmlns:a14="http://schemas.microsoft.com/office/drawing/2010/main">
                <a:noFill/>
              </a14:hiddenFill>
            </a:ext>
          </a:extLst>
        </p:spPr>
        <p:txBody>
          <a:bodyPr/>
          <a:lstStyle/>
          <a:p>
            <a:endParaRPr lang="it-IT" smtClean="0">
              <a:solidFill>
                <a:prstClr val="black"/>
              </a:solidFill>
              <a:ea typeface="ＭＳ Ｐゴシック" pitchFamily="-105" charset="-128"/>
            </a:endParaRPr>
          </a:p>
        </p:txBody>
      </p:sp>
      <p:sp>
        <p:nvSpPr>
          <p:cNvPr id="74" name="Line 11588"/>
          <p:cNvSpPr>
            <a:spLocks noChangeShapeType="1"/>
          </p:cNvSpPr>
          <p:nvPr/>
        </p:nvSpPr>
        <p:spPr bwMode="auto">
          <a:xfrm>
            <a:off x="613744" y="4013439"/>
            <a:ext cx="8311439" cy="10044"/>
          </a:xfrm>
          <a:prstGeom prst="line">
            <a:avLst/>
          </a:prstGeom>
          <a:noFill/>
          <a:ln w="0">
            <a:solidFill>
              <a:schemeClr val="bg1">
                <a:lumMod val="75000"/>
              </a:schemeClr>
            </a:solidFill>
            <a:round/>
            <a:headEnd/>
            <a:tailEnd/>
          </a:ln>
          <a:extLst>
            <a:ext uri="{909E8E84-426E-40DD-AFC4-6F175D3DCCD1}">
              <a14:hiddenFill xmlns:a14="http://schemas.microsoft.com/office/drawing/2010/main">
                <a:noFill/>
              </a14:hiddenFill>
            </a:ext>
          </a:extLst>
        </p:spPr>
        <p:txBody>
          <a:bodyPr/>
          <a:lstStyle/>
          <a:p>
            <a:endParaRPr lang="it-IT" smtClean="0">
              <a:solidFill>
                <a:prstClr val="black"/>
              </a:solidFill>
              <a:ea typeface="ＭＳ Ｐゴシック" pitchFamily="-105" charset="-128"/>
            </a:endParaRPr>
          </a:p>
        </p:txBody>
      </p:sp>
      <p:sp>
        <p:nvSpPr>
          <p:cNvPr id="76" name="Line 11588"/>
          <p:cNvSpPr>
            <a:spLocks noChangeShapeType="1"/>
          </p:cNvSpPr>
          <p:nvPr/>
        </p:nvSpPr>
        <p:spPr bwMode="auto">
          <a:xfrm>
            <a:off x="623644" y="3465214"/>
            <a:ext cx="8301539" cy="10044"/>
          </a:xfrm>
          <a:prstGeom prst="line">
            <a:avLst/>
          </a:prstGeom>
          <a:noFill/>
          <a:ln w="0">
            <a:solidFill>
              <a:schemeClr val="bg1">
                <a:lumMod val="75000"/>
              </a:schemeClr>
            </a:solidFill>
            <a:round/>
            <a:headEnd/>
            <a:tailEnd/>
          </a:ln>
          <a:extLst>
            <a:ext uri="{909E8E84-426E-40DD-AFC4-6F175D3DCCD1}">
              <a14:hiddenFill xmlns:a14="http://schemas.microsoft.com/office/drawing/2010/main">
                <a:noFill/>
              </a14:hiddenFill>
            </a:ext>
          </a:extLst>
        </p:spPr>
        <p:txBody>
          <a:bodyPr/>
          <a:lstStyle/>
          <a:p>
            <a:endParaRPr lang="it-IT" smtClean="0">
              <a:solidFill>
                <a:prstClr val="black"/>
              </a:solidFill>
              <a:ea typeface="ＭＳ Ｐゴシック" pitchFamily="-105" charset="-128"/>
            </a:endParaRPr>
          </a:p>
        </p:txBody>
      </p:sp>
      <p:sp>
        <p:nvSpPr>
          <p:cNvPr id="77" name="Line 11588"/>
          <p:cNvSpPr>
            <a:spLocks noChangeShapeType="1"/>
          </p:cNvSpPr>
          <p:nvPr/>
        </p:nvSpPr>
        <p:spPr bwMode="auto">
          <a:xfrm>
            <a:off x="609795" y="1825256"/>
            <a:ext cx="8315388" cy="26106"/>
          </a:xfrm>
          <a:prstGeom prst="line">
            <a:avLst/>
          </a:prstGeom>
          <a:noFill/>
          <a:ln w="0">
            <a:solidFill>
              <a:schemeClr val="bg1">
                <a:lumMod val="75000"/>
              </a:schemeClr>
            </a:solidFill>
            <a:round/>
            <a:headEnd/>
            <a:tailEnd/>
          </a:ln>
          <a:extLst>
            <a:ext uri="{909E8E84-426E-40DD-AFC4-6F175D3DCCD1}">
              <a14:hiddenFill xmlns:a14="http://schemas.microsoft.com/office/drawing/2010/main">
                <a:noFill/>
              </a14:hiddenFill>
            </a:ext>
          </a:extLst>
        </p:spPr>
        <p:txBody>
          <a:bodyPr/>
          <a:lstStyle/>
          <a:p>
            <a:endParaRPr lang="it-IT" smtClean="0">
              <a:solidFill>
                <a:prstClr val="black"/>
              </a:solidFill>
              <a:ea typeface="ＭＳ Ｐゴシック" pitchFamily="-105" charset="-128"/>
            </a:endParaRPr>
          </a:p>
        </p:txBody>
      </p:sp>
      <p:sp>
        <p:nvSpPr>
          <p:cNvPr id="78" name="Line 11588"/>
          <p:cNvSpPr>
            <a:spLocks noChangeShapeType="1"/>
          </p:cNvSpPr>
          <p:nvPr/>
        </p:nvSpPr>
        <p:spPr bwMode="auto">
          <a:xfrm>
            <a:off x="607820" y="2369531"/>
            <a:ext cx="8317364" cy="10044"/>
          </a:xfrm>
          <a:prstGeom prst="line">
            <a:avLst/>
          </a:prstGeom>
          <a:noFill/>
          <a:ln w="0">
            <a:solidFill>
              <a:schemeClr val="bg1">
                <a:lumMod val="75000"/>
              </a:schemeClr>
            </a:solidFill>
            <a:round/>
            <a:headEnd/>
            <a:tailEnd/>
          </a:ln>
          <a:extLst>
            <a:ext uri="{909E8E84-426E-40DD-AFC4-6F175D3DCCD1}">
              <a14:hiddenFill xmlns:a14="http://schemas.microsoft.com/office/drawing/2010/main">
                <a:noFill/>
              </a14:hiddenFill>
            </a:ext>
          </a:extLst>
        </p:spPr>
        <p:txBody>
          <a:bodyPr/>
          <a:lstStyle/>
          <a:p>
            <a:endParaRPr lang="it-IT" smtClean="0">
              <a:solidFill>
                <a:prstClr val="black"/>
              </a:solidFill>
              <a:ea typeface="ＭＳ Ｐゴシック" pitchFamily="-105" charset="-128"/>
            </a:endParaRPr>
          </a:p>
        </p:txBody>
      </p:sp>
      <p:sp>
        <p:nvSpPr>
          <p:cNvPr id="79" name="Line 11588"/>
          <p:cNvSpPr>
            <a:spLocks noChangeShapeType="1"/>
          </p:cNvSpPr>
          <p:nvPr/>
        </p:nvSpPr>
        <p:spPr bwMode="auto">
          <a:xfrm>
            <a:off x="629594" y="2913806"/>
            <a:ext cx="8295589" cy="10044"/>
          </a:xfrm>
          <a:prstGeom prst="line">
            <a:avLst/>
          </a:prstGeom>
          <a:noFill/>
          <a:ln w="0">
            <a:solidFill>
              <a:schemeClr val="bg1">
                <a:lumMod val="75000"/>
              </a:schemeClr>
            </a:solidFill>
            <a:round/>
            <a:headEnd/>
            <a:tailEnd/>
          </a:ln>
          <a:extLst>
            <a:ext uri="{909E8E84-426E-40DD-AFC4-6F175D3DCCD1}">
              <a14:hiddenFill xmlns:a14="http://schemas.microsoft.com/office/drawing/2010/main">
                <a:noFill/>
              </a14:hiddenFill>
            </a:ext>
          </a:extLst>
        </p:spPr>
        <p:txBody>
          <a:bodyPr/>
          <a:lstStyle/>
          <a:p>
            <a:endParaRPr lang="it-IT" smtClean="0">
              <a:solidFill>
                <a:prstClr val="black"/>
              </a:solidFill>
              <a:ea typeface="ＭＳ Ｐゴシック" pitchFamily="-105" charset="-128"/>
            </a:endParaRPr>
          </a:p>
        </p:txBody>
      </p:sp>
      <p:sp>
        <p:nvSpPr>
          <p:cNvPr id="85" name="Rectangle 11598"/>
          <p:cNvSpPr>
            <a:spLocks noChangeArrowheads="1"/>
          </p:cNvSpPr>
          <p:nvPr/>
        </p:nvSpPr>
        <p:spPr bwMode="auto">
          <a:xfrm>
            <a:off x="2656564" y="3056759"/>
            <a:ext cx="146568" cy="2619849"/>
          </a:xfrm>
          <a:prstGeom prst="rect">
            <a:avLst/>
          </a:prstGeom>
          <a:solidFill>
            <a:srgbClr val="99CCFF"/>
          </a:solidFill>
          <a:ln w="12700">
            <a:solidFill>
              <a:srgbClr val="000000"/>
            </a:solidFill>
            <a:miter lim="800000"/>
            <a:headEnd/>
            <a:tailEnd/>
          </a:ln>
          <a:effectLst>
            <a:outerShdw blurRad="50800" dist="38100" dir="18900000" algn="bl" rotWithShape="0">
              <a:prstClr val="black">
                <a:alpha val="40000"/>
              </a:prstClr>
            </a:outerShdw>
          </a:effectLst>
        </p:spPr>
        <p:txBody>
          <a:bodyPr/>
          <a:lstStyle/>
          <a:p>
            <a:endParaRPr lang="it-IT" smtClean="0">
              <a:solidFill>
                <a:prstClr val="black"/>
              </a:solidFill>
              <a:ea typeface="ＭＳ Ｐゴシック" pitchFamily="-105" charset="-128"/>
            </a:endParaRPr>
          </a:p>
        </p:txBody>
      </p:sp>
      <p:sp>
        <p:nvSpPr>
          <p:cNvPr id="138" name="Rectangle 11598"/>
          <p:cNvSpPr>
            <a:spLocks noChangeArrowheads="1"/>
          </p:cNvSpPr>
          <p:nvPr/>
        </p:nvSpPr>
        <p:spPr bwMode="auto">
          <a:xfrm>
            <a:off x="4607389" y="2324709"/>
            <a:ext cx="180020" cy="3342171"/>
          </a:xfrm>
          <a:prstGeom prst="rect">
            <a:avLst/>
          </a:prstGeom>
          <a:solidFill>
            <a:srgbClr val="99CCFF"/>
          </a:solidFill>
          <a:ln w="12700">
            <a:solidFill>
              <a:srgbClr val="000000"/>
            </a:solidFill>
            <a:miter lim="800000"/>
            <a:headEnd/>
            <a:tailEnd/>
          </a:ln>
          <a:effectLst>
            <a:outerShdw blurRad="50800" dist="38100" dir="18900000" algn="bl" rotWithShape="0">
              <a:prstClr val="black">
                <a:alpha val="40000"/>
              </a:prstClr>
            </a:outerShdw>
          </a:effectLst>
        </p:spPr>
        <p:txBody>
          <a:bodyPr/>
          <a:lstStyle/>
          <a:p>
            <a:endParaRPr lang="it-IT" smtClean="0">
              <a:solidFill>
                <a:prstClr val="black"/>
              </a:solidFill>
              <a:ea typeface="ＭＳ Ｐゴシック" pitchFamily="-105" charset="-128"/>
            </a:endParaRPr>
          </a:p>
        </p:txBody>
      </p:sp>
      <p:sp>
        <p:nvSpPr>
          <p:cNvPr id="137" name="Rectangle 11598"/>
          <p:cNvSpPr>
            <a:spLocks noChangeArrowheads="1"/>
          </p:cNvSpPr>
          <p:nvPr/>
        </p:nvSpPr>
        <p:spPr bwMode="auto">
          <a:xfrm>
            <a:off x="3398368" y="3180108"/>
            <a:ext cx="168194" cy="2502339"/>
          </a:xfrm>
          <a:prstGeom prst="rect">
            <a:avLst/>
          </a:prstGeom>
          <a:solidFill>
            <a:srgbClr val="99CCFF"/>
          </a:solidFill>
          <a:ln w="12700">
            <a:solidFill>
              <a:srgbClr val="000000"/>
            </a:solidFill>
            <a:miter lim="800000"/>
            <a:headEnd/>
            <a:tailEnd/>
          </a:ln>
          <a:effectLst>
            <a:outerShdw blurRad="50800" dist="38100" dir="18900000" algn="bl" rotWithShape="0">
              <a:prstClr val="black">
                <a:alpha val="40000"/>
              </a:prstClr>
            </a:outerShdw>
          </a:effectLst>
        </p:spPr>
        <p:txBody>
          <a:bodyPr/>
          <a:lstStyle/>
          <a:p>
            <a:endParaRPr lang="it-IT" smtClean="0">
              <a:solidFill>
                <a:prstClr val="black"/>
              </a:solidFill>
              <a:ea typeface="ＭＳ Ｐゴシック" pitchFamily="-105" charset="-128"/>
            </a:endParaRPr>
          </a:p>
        </p:txBody>
      </p:sp>
      <p:sp>
        <p:nvSpPr>
          <p:cNvPr id="139" name="Rectangle 11598"/>
          <p:cNvSpPr>
            <a:spLocks noChangeArrowheads="1"/>
          </p:cNvSpPr>
          <p:nvPr/>
        </p:nvSpPr>
        <p:spPr bwMode="auto">
          <a:xfrm>
            <a:off x="5301724" y="2743461"/>
            <a:ext cx="180020" cy="2924521"/>
          </a:xfrm>
          <a:prstGeom prst="rect">
            <a:avLst/>
          </a:prstGeom>
          <a:solidFill>
            <a:srgbClr val="99CCFF"/>
          </a:solidFill>
          <a:ln w="12700">
            <a:solidFill>
              <a:srgbClr val="000000"/>
            </a:solidFill>
            <a:miter lim="800000"/>
            <a:headEnd/>
            <a:tailEnd/>
          </a:ln>
          <a:effectLst>
            <a:outerShdw blurRad="50800" dist="38100" dir="18900000" algn="bl" rotWithShape="0">
              <a:prstClr val="black">
                <a:alpha val="40000"/>
              </a:prstClr>
            </a:outerShdw>
          </a:effectLst>
        </p:spPr>
        <p:txBody>
          <a:bodyPr/>
          <a:lstStyle/>
          <a:p>
            <a:endParaRPr lang="it-IT" smtClean="0">
              <a:solidFill>
                <a:prstClr val="black"/>
              </a:solidFill>
              <a:ea typeface="ＭＳ Ｐゴシック" pitchFamily="-105" charset="-128"/>
            </a:endParaRPr>
          </a:p>
        </p:txBody>
      </p:sp>
      <p:sp>
        <p:nvSpPr>
          <p:cNvPr id="54" name="Rectangle 11595"/>
          <p:cNvSpPr>
            <a:spLocks noChangeArrowheads="1"/>
          </p:cNvSpPr>
          <p:nvPr/>
        </p:nvSpPr>
        <p:spPr bwMode="auto">
          <a:xfrm>
            <a:off x="2460354" y="4151571"/>
            <a:ext cx="171389" cy="1525037"/>
          </a:xfrm>
          <a:prstGeom prst="rect">
            <a:avLst/>
          </a:prstGeom>
          <a:solidFill>
            <a:srgbClr val="666698"/>
          </a:solidFill>
          <a:ln w="12700">
            <a:solidFill>
              <a:srgbClr val="000000"/>
            </a:solidFill>
            <a:miter lim="800000"/>
            <a:headEnd/>
            <a:tailEnd/>
          </a:ln>
          <a:effectLst>
            <a:outerShdw blurRad="50800" dist="38100" dir="18900000" algn="bl" rotWithShape="0">
              <a:prstClr val="black">
                <a:alpha val="40000"/>
              </a:prstClr>
            </a:outerShdw>
          </a:effectLst>
        </p:spPr>
        <p:txBody>
          <a:bodyPr/>
          <a:lstStyle/>
          <a:p>
            <a:endParaRPr lang="it-IT" smtClean="0">
              <a:solidFill>
                <a:prstClr val="black"/>
              </a:solidFill>
              <a:ea typeface="ＭＳ Ｐゴシック" pitchFamily="-105" charset="-128"/>
            </a:endParaRPr>
          </a:p>
        </p:txBody>
      </p:sp>
      <p:sp>
        <p:nvSpPr>
          <p:cNvPr id="55" name="Rectangle 11595"/>
          <p:cNvSpPr>
            <a:spLocks noChangeArrowheads="1"/>
          </p:cNvSpPr>
          <p:nvPr/>
        </p:nvSpPr>
        <p:spPr bwMode="auto">
          <a:xfrm>
            <a:off x="3182344" y="4223257"/>
            <a:ext cx="171389" cy="1447800"/>
          </a:xfrm>
          <a:prstGeom prst="rect">
            <a:avLst/>
          </a:prstGeom>
          <a:solidFill>
            <a:srgbClr val="666698"/>
          </a:solidFill>
          <a:ln w="12700">
            <a:solidFill>
              <a:srgbClr val="000000"/>
            </a:solidFill>
            <a:miter lim="800000"/>
            <a:headEnd/>
            <a:tailEnd/>
          </a:ln>
          <a:effectLst>
            <a:outerShdw blurRad="50800" dist="38100" dir="18900000" algn="bl" rotWithShape="0">
              <a:prstClr val="black">
                <a:alpha val="40000"/>
              </a:prstClr>
            </a:outerShdw>
          </a:effectLst>
        </p:spPr>
        <p:txBody>
          <a:bodyPr/>
          <a:lstStyle/>
          <a:p>
            <a:endParaRPr lang="it-IT" smtClean="0">
              <a:solidFill>
                <a:prstClr val="black"/>
              </a:solidFill>
              <a:ea typeface="ＭＳ Ｐゴシック" pitchFamily="-105" charset="-128"/>
            </a:endParaRPr>
          </a:p>
        </p:txBody>
      </p:sp>
      <p:sp>
        <p:nvSpPr>
          <p:cNvPr id="57" name="Rectangle 11598"/>
          <p:cNvSpPr>
            <a:spLocks noChangeArrowheads="1"/>
          </p:cNvSpPr>
          <p:nvPr/>
        </p:nvSpPr>
        <p:spPr bwMode="auto">
          <a:xfrm>
            <a:off x="3899880" y="2651170"/>
            <a:ext cx="180020" cy="3031502"/>
          </a:xfrm>
          <a:prstGeom prst="rect">
            <a:avLst/>
          </a:prstGeom>
          <a:solidFill>
            <a:srgbClr val="99CCFF"/>
          </a:solidFill>
          <a:ln w="12700">
            <a:solidFill>
              <a:srgbClr val="000000"/>
            </a:solidFill>
            <a:miter lim="800000"/>
            <a:headEnd/>
            <a:tailEnd/>
          </a:ln>
          <a:effectLst>
            <a:outerShdw blurRad="50800" dist="38100" dir="18900000" algn="bl" rotWithShape="0">
              <a:prstClr val="black">
                <a:alpha val="40000"/>
              </a:prstClr>
            </a:outerShdw>
          </a:effectLst>
        </p:spPr>
        <p:txBody>
          <a:bodyPr/>
          <a:lstStyle/>
          <a:p>
            <a:endParaRPr lang="it-IT" smtClean="0">
              <a:solidFill>
                <a:prstClr val="black"/>
              </a:solidFill>
              <a:ea typeface="ＭＳ Ｐゴシック" pitchFamily="-105" charset="-128"/>
            </a:endParaRPr>
          </a:p>
        </p:txBody>
      </p:sp>
      <p:sp>
        <p:nvSpPr>
          <p:cNvPr id="59" name="Rectangle 11595"/>
          <p:cNvSpPr>
            <a:spLocks noChangeArrowheads="1"/>
          </p:cNvSpPr>
          <p:nvPr/>
        </p:nvSpPr>
        <p:spPr bwMode="auto">
          <a:xfrm>
            <a:off x="4389870" y="2908302"/>
            <a:ext cx="171389" cy="2755814"/>
          </a:xfrm>
          <a:prstGeom prst="rect">
            <a:avLst/>
          </a:prstGeom>
          <a:solidFill>
            <a:srgbClr val="666698"/>
          </a:solidFill>
          <a:ln w="12700">
            <a:solidFill>
              <a:srgbClr val="000000"/>
            </a:solidFill>
            <a:miter lim="800000"/>
            <a:headEnd/>
            <a:tailEnd/>
          </a:ln>
          <a:effectLst>
            <a:outerShdw blurRad="50800" dist="38100" dir="18900000" algn="bl" rotWithShape="0">
              <a:prstClr val="black">
                <a:alpha val="40000"/>
              </a:prstClr>
            </a:outerShdw>
          </a:effectLst>
        </p:spPr>
        <p:txBody>
          <a:bodyPr/>
          <a:lstStyle/>
          <a:p>
            <a:endParaRPr lang="it-IT" smtClean="0">
              <a:solidFill>
                <a:prstClr val="black"/>
              </a:solidFill>
              <a:ea typeface="ＭＳ Ｐゴシック" pitchFamily="-105" charset="-128"/>
            </a:endParaRPr>
          </a:p>
        </p:txBody>
      </p:sp>
      <p:sp>
        <p:nvSpPr>
          <p:cNvPr id="61" name="Rectangle 11595"/>
          <p:cNvSpPr>
            <a:spLocks noChangeArrowheads="1"/>
          </p:cNvSpPr>
          <p:nvPr/>
        </p:nvSpPr>
        <p:spPr bwMode="auto">
          <a:xfrm>
            <a:off x="5083969" y="3229582"/>
            <a:ext cx="171389" cy="2438400"/>
          </a:xfrm>
          <a:prstGeom prst="rect">
            <a:avLst/>
          </a:prstGeom>
          <a:solidFill>
            <a:srgbClr val="666698"/>
          </a:solidFill>
          <a:ln w="12700">
            <a:solidFill>
              <a:srgbClr val="000000"/>
            </a:solidFill>
            <a:miter lim="800000"/>
            <a:headEnd/>
            <a:tailEnd/>
          </a:ln>
          <a:effectLst>
            <a:outerShdw blurRad="50800" dist="38100" dir="18900000" algn="bl" rotWithShape="0">
              <a:prstClr val="black">
                <a:alpha val="40000"/>
              </a:prstClr>
            </a:outerShdw>
          </a:effectLst>
        </p:spPr>
        <p:txBody>
          <a:bodyPr/>
          <a:lstStyle/>
          <a:p>
            <a:endParaRPr lang="it-IT" smtClean="0">
              <a:solidFill>
                <a:prstClr val="black"/>
              </a:solidFill>
              <a:ea typeface="ＭＳ Ｐゴシック" pitchFamily="-105" charset="-128"/>
            </a:endParaRPr>
          </a:p>
        </p:txBody>
      </p:sp>
      <p:sp>
        <p:nvSpPr>
          <p:cNvPr id="58" name="Rectangle 11598"/>
          <p:cNvSpPr>
            <a:spLocks noChangeArrowheads="1"/>
          </p:cNvSpPr>
          <p:nvPr/>
        </p:nvSpPr>
        <p:spPr bwMode="auto">
          <a:xfrm>
            <a:off x="6796306" y="3437027"/>
            <a:ext cx="180020" cy="2229424"/>
          </a:xfrm>
          <a:prstGeom prst="rect">
            <a:avLst/>
          </a:prstGeom>
          <a:solidFill>
            <a:srgbClr val="FF99FF"/>
          </a:solidFill>
          <a:ln w="12700">
            <a:solidFill>
              <a:srgbClr val="000000"/>
            </a:solidFill>
            <a:miter lim="800000"/>
            <a:headEnd/>
            <a:tailEnd/>
          </a:ln>
          <a:effectLst>
            <a:outerShdw blurRad="50800" dist="38100" dir="18900000" algn="bl" rotWithShape="0">
              <a:prstClr val="black">
                <a:alpha val="40000"/>
              </a:prstClr>
            </a:outerShdw>
          </a:effectLst>
        </p:spPr>
        <p:txBody>
          <a:bodyPr/>
          <a:lstStyle/>
          <a:p>
            <a:endParaRPr lang="it-IT" smtClean="0">
              <a:solidFill>
                <a:prstClr val="black"/>
              </a:solidFill>
              <a:ea typeface="ＭＳ Ｐゴシック" pitchFamily="-105" charset="-128"/>
            </a:endParaRPr>
          </a:p>
        </p:txBody>
      </p:sp>
      <p:sp>
        <p:nvSpPr>
          <p:cNvPr id="62" name="Rectangle 11595"/>
          <p:cNvSpPr>
            <a:spLocks noChangeArrowheads="1"/>
          </p:cNvSpPr>
          <p:nvPr/>
        </p:nvSpPr>
        <p:spPr bwMode="auto">
          <a:xfrm>
            <a:off x="6579624" y="4469084"/>
            <a:ext cx="171389" cy="1197366"/>
          </a:xfrm>
          <a:prstGeom prst="rect">
            <a:avLst/>
          </a:prstGeom>
          <a:solidFill>
            <a:srgbClr val="666698"/>
          </a:solidFill>
          <a:ln w="12700">
            <a:solidFill>
              <a:srgbClr val="000000"/>
            </a:solidFill>
            <a:miter lim="800000"/>
            <a:headEnd/>
            <a:tailEnd/>
          </a:ln>
          <a:effectLst>
            <a:outerShdw blurRad="50800" dist="38100" dir="18900000" algn="bl" rotWithShape="0">
              <a:prstClr val="black">
                <a:alpha val="40000"/>
              </a:prstClr>
            </a:outerShdw>
          </a:effectLst>
        </p:spPr>
        <p:txBody>
          <a:bodyPr/>
          <a:lstStyle/>
          <a:p>
            <a:endParaRPr lang="it-IT" smtClean="0">
              <a:solidFill>
                <a:prstClr val="black"/>
              </a:solidFill>
              <a:ea typeface="ＭＳ Ｐゴシック" pitchFamily="-105" charset="-128"/>
            </a:endParaRPr>
          </a:p>
        </p:txBody>
      </p:sp>
      <p:sp>
        <p:nvSpPr>
          <p:cNvPr id="66" name="Rectangle 11598"/>
          <p:cNvSpPr>
            <a:spLocks noChangeArrowheads="1"/>
          </p:cNvSpPr>
          <p:nvPr/>
        </p:nvSpPr>
        <p:spPr bwMode="auto">
          <a:xfrm>
            <a:off x="7481898" y="2822564"/>
            <a:ext cx="180020" cy="2844316"/>
          </a:xfrm>
          <a:prstGeom prst="rect">
            <a:avLst/>
          </a:prstGeom>
          <a:solidFill>
            <a:srgbClr val="FF99FF"/>
          </a:solidFill>
          <a:ln w="12700">
            <a:solidFill>
              <a:srgbClr val="000000"/>
            </a:solidFill>
            <a:miter lim="800000"/>
            <a:headEnd/>
            <a:tailEnd/>
          </a:ln>
          <a:effectLst>
            <a:outerShdw blurRad="50800" dist="38100" dir="18900000" algn="bl" rotWithShape="0">
              <a:prstClr val="black">
                <a:alpha val="40000"/>
              </a:prstClr>
            </a:outerShdw>
          </a:effectLst>
        </p:spPr>
        <p:txBody>
          <a:bodyPr/>
          <a:lstStyle/>
          <a:p>
            <a:endParaRPr lang="it-IT" smtClean="0">
              <a:solidFill>
                <a:prstClr val="black"/>
              </a:solidFill>
              <a:ea typeface="ＭＳ Ｐゴシック" pitchFamily="-105" charset="-128"/>
            </a:endParaRPr>
          </a:p>
        </p:txBody>
      </p:sp>
      <p:sp>
        <p:nvSpPr>
          <p:cNvPr id="68" name="Rectangle 11598"/>
          <p:cNvSpPr>
            <a:spLocks noChangeArrowheads="1"/>
          </p:cNvSpPr>
          <p:nvPr/>
        </p:nvSpPr>
        <p:spPr bwMode="auto">
          <a:xfrm>
            <a:off x="6039619" y="2741930"/>
            <a:ext cx="183114" cy="2924521"/>
          </a:xfrm>
          <a:prstGeom prst="rect">
            <a:avLst/>
          </a:prstGeom>
          <a:solidFill>
            <a:srgbClr val="99CCFF"/>
          </a:solidFill>
          <a:ln w="12700">
            <a:solidFill>
              <a:srgbClr val="000000"/>
            </a:solidFill>
            <a:miter lim="800000"/>
            <a:headEnd/>
            <a:tailEnd/>
          </a:ln>
          <a:effectLst>
            <a:outerShdw blurRad="50800" dist="38100" dir="18900000" algn="bl" rotWithShape="0">
              <a:prstClr val="black">
                <a:alpha val="40000"/>
              </a:prstClr>
            </a:outerShdw>
          </a:effectLst>
        </p:spPr>
        <p:txBody>
          <a:bodyPr/>
          <a:lstStyle/>
          <a:p>
            <a:endParaRPr lang="it-IT" smtClean="0">
              <a:solidFill>
                <a:prstClr val="black"/>
              </a:solidFill>
              <a:ea typeface="ＭＳ Ｐゴシック" pitchFamily="-105" charset="-128"/>
            </a:endParaRPr>
          </a:p>
        </p:txBody>
      </p:sp>
      <p:sp>
        <p:nvSpPr>
          <p:cNvPr id="69" name="Rectangle 11595"/>
          <p:cNvSpPr>
            <a:spLocks noChangeArrowheads="1"/>
          </p:cNvSpPr>
          <p:nvPr/>
        </p:nvSpPr>
        <p:spPr bwMode="auto">
          <a:xfrm>
            <a:off x="5810978" y="3039037"/>
            <a:ext cx="171389" cy="2627843"/>
          </a:xfrm>
          <a:prstGeom prst="rect">
            <a:avLst/>
          </a:prstGeom>
          <a:solidFill>
            <a:srgbClr val="666698"/>
          </a:solidFill>
          <a:ln w="12700">
            <a:solidFill>
              <a:srgbClr val="000000"/>
            </a:solidFill>
            <a:miter lim="800000"/>
            <a:headEnd/>
            <a:tailEnd/>
          </a:ln>
          <a:effectLst>
            <a:outerShdw blurRad="50800" dist="38100" dir="18900000" algn="bl" rotWithShape="0">
              <a:prstClr val="black">
                <a:alpha val="40000"/>
              </a:prstClr>
            </a:outerShdw>
          </a:effectLst>
        </p:spPr>
        <p:txBody>
          <a:bodyPr/>
          <a:lstStyle/>
          <a:p>
            <a:endParaRPr lang="it-IT" smtClean="0">
              <a:solidFill>
                <a:prstClr val="black"/>
              </a:solidFill>
              <a:ea typeface="ＭＳ Ｐゴシック" pitchFamily="-105" charset="-128"/>
            </a:endParaRPr>
          </a:p>
        </p:txBody>
      </p:sp>
      <p:sp>
        <p:nvSpPr>
          <p:cNvPr id="73" name="Rectangle 11598"/>
          <p:cNvSpPr>
            <a:spLocks noChangeArrowheads="1"/>
          </p:cNvSpPr>
          <p:nvPr/>
        </p:nvSpPr>
        <p:spPr bwMode="auto">
          <a:xfrm>
            <a:off x="8127762" y="2323810"/>
            <a:ext cx="180020" cy="3340491"/>
          </a:xfrm>
          <a:prstGeom prst="rect">
            <a:avLst/>
          </a:prstGeom>
          <a:solidFill>
            <a:srgbClr val="FF99FF"/>
          </a:solidFill>
          <a:ln w="12700">
            <a:solidFill>
              <a:srgbClr val="000000"/>
            </a:solidFill>
            <a:miter lim="800000"/>
            <a:headEnd/>
            <a:tailEnd/>
          </a:ln>
          <a:effectLst>
            <a:outerShdw blurRad="50800" dist="38100" dir="18900000" algn="bl" rotWithShape="0">
              <a:prstClr val="black">
                <a:alpha val="40000"/>
              </a:prstClr>
            </a:outerShdw>
          </a:effectLst>
        </p:spPr>
        <p:txBody>
          <a:bodyPr/>
          <a:lstStyle/>
          <a:p>
            <a:endParaRPr lang="it-IT" smtClean="0">
              <a:solidFill>
                <a:prstClr val="black"/>
              </a:solidFill>
              <a:ea typeface="ＭＳ Ｐゴシック" pitchFamily="-105" charset="-128"/>
            </a:endParaRPr>
          </a:p>
        </p:txBody>
      </p:sp>
      <p:sp>
        <p:nvSpPr>
          <p:cNvPr id="82" name="CasellaDiTesto 81"/>
          <p:cNvSpPr txBox="1"/>
          <p:nvPr/>
        </p:nvSpPr>
        <p:spPr>
          <a:xfrm>
            <a:off x="7841411" y="5695155"/>
            <a:ext cx="802259" cy="276999"/>
          </a:xfrm>
          <a:prstGeom prst="rect">
            <a:avLst/>
          </a:prstGeom>
          <a:noFill/>
          <a:effectLst>
            <a:outerShdw blurRad="50800" dist="38100" dir="8100000" algn="tr" rotWithShape="0">
              <a:prstClr val="black">
                <a:alpha val="40000"/>
              </a:prstClr>
            </a:outerShdw>
          </a:effectLst>
        </p:spPr>
        <p:txBody>
          <a:bodyPr wrap="square" rtlCol="0">
            <a:spAutoFit/>
          </a:bodyPr>
          <a:lstStyle/>
          <a:p>
            <a:r>
              <a:rPr lang="it-IT" sz="1200" dirty="0" smtClean="0">
                <a:solidFill>
                  <a:prstClr val="black"/>
                </a:solidFill>
                <a:ea typeface="ＭＳ Ｐゴシック" pitchFamily="-105" charset="-128"/>
              </a:rPr>
              <a:t>Gepar7</a:t>
            </a:r>
            <a:r>
              <a:rPr lang="it-IT" sz="1200" baseline="30000" dirty="0" smtClean="0">
                <a:solidFill>
                  <a:prstClr val="black"/>
                </a:solidFill>
                <a:ea typeface="ＭＳ Ｐゴシック" pitchFamily="-105" charset="-128"/>
              </a:rPr>
              <a:t>12</a:t>
            </a:r>
          </a:p>
        </p:txBody>
      </p:sp>
      <p:sp>
        <p:nvSpPr>
          <p:cNvPr id="75" name="Rectangle 11595"/>
          <p:cNvSpPr>
            <a:spLocks noChangeArrowheads="1"/>
          </p:cNvSpPr>
          <p:nvPr/>
        </p:nvSpPr>
        <p:spPr bwMode="auto">
          <a:xfrm>
            <a:off x="1949188" y="3035359"/>
            <a:ext cx="171389" cy="2641906"/>
          </a:xfrm>
          <a:prstGeom prst="rect">
            <a:avLst/>
          </a:prstGeom>
          <a:solidFill>
            <a:srgbClr val="666698"/>
          </a:solidFill>
          <a:ln w="12700">
            <a:solidFill>
              <a:srgbClr val="000000"/>
            </a:solidFill>
            <a:miter lim="800000"/>
            <a:headEnd/>
            <a:tailEnd/>
          </a:ln>
          <a:effectLst>
            <a:outerShdw blurRad="50800" dist="38100" dir="18900000" algn="bl" rotWithShape="0">
              <a:prstClr val="black">
                <a:alpha val="40000"/>
              </a:prstClr>
            </a:outerShdw>
          </a:effectLst>
        </p:spPr>
        <p:txBody>
          <a:bodyPr/>
          <a:lstStyle/>
          <a:p>
            <a:endParaRPr lang="it-IT" smtClean="0">
              <a:solidFill>
                <a:prstClr val="black"/>
              </a:solidFill>
              <a:ea typeface="ＭＳ Ｐゴシック" pitchFamily="-105" charset="-128"/>
            </a:endParaRPr>
          </a:p>
        </p:txBody>
      </p:sp>
      <p:sp>
        <p:nvSpPr>
          <p:cNvPr id="83" name="CasellaDiTesto 82"/>
          <p:cNvSpPr txBox="1"/>
          <p:nvPr/>
        </p:nvSpPr>
        <p:spPr>
          <a:xfrm>
            <a:off x="1728734" y="5729481"/>
            <a:ext cx="626277" cy="261610"/>
          </a:xfrm>
          <a:prstGeom prst="rect">
            <a:avLst/>
          </a:prstGeom>
          <a:noFill/>
          <a:effectLst>
            <a:outerShdw blurRad="50800" dist="38100" dir="8100000" algn="tr" rotWithShape="0">
              <a:prstClr val="black">
                <a:alpha val="40000"/>
              </a:prstClr>
            </a:outerShdw>
          </a:effectLst>
        </p:spPr>
        <p:txBody>
          <a:bodyPr wrap="square" rtlCol="0">
            <a:spAutoFit/>
          </a:bodyPr>
          <a:lstStyle/>
          <a:p>
            <a:r>
              <a:rPr lang="it-IT" sz="1100" dirty="0" smtClean="0">
                <a:solidFill>
                  <a:prstClr val="black"/>
                </a:solidFill>
                <a:ea typeface="ＭＳ Ｐゴシック" pitchFamily="-105" charset="-128"/>
              </a:rPr>
              <a:t>Z1041</a:t>
            </a:r>
            <a:r>
              <a:rPr lang="it-IT" sz="1100" baseline="30000" dirty="0" smtClean="0">
                <a:solidFill>
                  <a:prstClr val="black"/>
                </a:solidFill>
                <a:ea typeface="ＭＳ Ｐゴシック" pitchFamily="-105" charset="-128"/>
              </a:rPr>
              <a:t>3</a:t>
            </a:r>
          </a:p>
        </p:txBody>
      </p:sp>
      <p:sp>
        <p:nvSpPr>
          <p:cNvPr id="84" name="Rectangle 11598"/>
          <p:cNvSpPr>
            <a:spLocks noChangeArrowheads="1"/>
          </p:cNvSpPr>
          <p:nvPr/>
        </p:nvSpPr>
        <p:spPr bwMode="auto">
          <a:xfrm>
            <a:off x="8659487" y="2922463"/>
            <a:ext cx="170279" cy="2739629"/>
          </a:xfrm>
          <a:prstGeom prst="rect">
            <a:avLst/>
          </a:prstGeom>
          <a:solidFill>
            <a:srgbClr val="63AEBD"/>
          </a:solidFill>
          <a:ln w="12700">
            <a:solidFill>
              <a:srgbClr val="000000"/>
            </a:solidFill>
            <a:miter lim="800000"/>
            <a:headEnd/>
            <a:tailEnd/>
          </a:ln>
          <a:effectLst>
            <a:outerShdw blurRad="50800" dist="38100" dir="18900000" algn="bl" rotWithShape="0">
              <a:prstClr val="black">
                <a:alpha val="40000"/>
              </a:prstClr>
            </a:outerShdw>
          </a:effectLst>
        </p:spPr>
        <p:txBody>
          <a:bodyPr/>
          <a:lstStyle/>
          <a:p>
            <a:endParaRPr lang="it-IT" smtClean="0">
              <a:solidFill>
                <a:prstClr val="black"/>
              </a:solidFill>
              <a:ea typeface="ＭＳ Ｐゴシック" pitchFamily="-105" charset="-128"/>
            </a:endParaRPr>
          </a:p>
        </p:txBody>
      </p:sp>
      <p:sp>
        <p:nvSpPr>
          <p:cNvPr id="86" name="CasellaDiTesto 85"/>
          <p:cNvSpPr txBox="1"/>
          <p:nvPr/>
        </p:nvSpPr>
        <p:spPr>
          <a:xfrm>
            <a:off x="8475363" y="5717610"/>
            <a:ext cx="849796" cy="261610"/>
          </a:xfrm>
          <a:prstGeom prst="rect">
            <a:avLst/>
          </a:prstGeom>
          <a:noFill/>
          <a:effectLst>
            <a:outerShdw blurRad="50800" dist="38100" dir="8100000" algn="tr" rotWithShape="0">
              <a:prstClr val="black">
                <a:alpha val="40000"/>
              </a:prstClr>
            </a:outerShdw>
          </a:effectLst>
        </p:spPr>
        <p:txBody>
          <a:bodyPr wrap="square" rtlCol="0">
            <a:spAutoFit/>
          </a:bodyPr>
          <a:lstStyle/>
          <a:p>
            <a:r>
              <a:rPr lang="it-IT" sz="1100" dirty="0" smtClean="0">
                <a:solidFill>
                  <a:prstClr val="black"/>
                </a:solidFill>
                <a:ea typeface="ＭＳ Ｐゴシック" pitchFamily="-105" charset="-128"/>
              </a:rPr>
              <a:t>DAFNE</a:t>
            </a:r>
            <a:r>
              <a:rPr lang="it-IT" sz="1100" baseline="30000" dirty="0" smtClean="0">
                <a:solidFill>
                  <a:prstClr val="black"/>
                </a:solidFill>
                <a:ea typeface="ＭＳ Ｐゴシック" pitchFamily="-105" charset="-128"/>
              </a:rPr>
              <a:t>13</a:t>
            </a:r>
          </a:p>
        </p:txBody>
      </p:sp>
      <p:sp>
        <p:nvSpPr>
          <p:cNvPr id="87" name="Rectangle 11595"/>
          <p:cNvSpPr>
            <a:spLocks noChangeArrowheads="1"/>
          </p:cNvSpPr>
          <p:nvPr/>
        </p:nvSpPr>
        <p:spPr bwMode="auto">
          <a:xfrm>
            <a:off x="1466890" y="3604420"/>
            <a:ext cx="171389" cy="2070875"/>
          </a:xfrm>
          <a:prstGeom prst="rect">
            <a:avLst/>
          </a:prstGeom>
          <a:solidFill>
            <a:srgbClr val="666698"/>
          </a:solidFill>
          <a:ln w="12700">
            <a:solidFill>
              <a:srgbClr val="000000"/>
            </a:solidFill>
            <a:miter lim="800000"/>
            <a:headEnd/>
            <a:tailEnd/>
          </a:ln>
          <a:effectLst>
            <a:outerShdw blurRad="50800" dist="38100" dir="18900000" algn="bl" rotWithShape="0">
              <a:prstClr val="black">
                <a:alpha val="40000"/>
              </a:prstClr>
            </a:outerShdw>
          </a:effectLst>
        </p:spPr>
        <p:txBody>
          <a:bodyPr/>
          <a:lstStyle/>
          <a:p>
            <a:endParaRPr lang="it-IT" smtClean="0">
              <a:solidFill>
                <a:prstClr val="black"/>
              </a:solidFill>
              <a:ea typeface="ＭＳ Ｐゴシック" pitchFamily="-105" charset="-128"/>
            </a:endParaRPr>
          </a:p>
        </p:txBody>
      </p:sp>
      <p:sp>
        <p:nvSpPr>
          <p:cNvPr id="88" name="CasellaDiTesto 87"/>
          <p:cNvSpPr txBox="1"/>
          <p:nvPr/>
        </p:nvSpPr>
        <p:spPr>
          <a:xfrm>
            <a:off x="1182427" y="5717987"/>
            <a:ext cx="620493" cy="261610"/>
          </a:xfrm>
          <a:prstGeom prst="rect">
            <a:avLst/>
          </a:prstGeom>
          <a:noFill/>
          <a:effectLst>
            <a:outerShdw blurRad="50800" dist="38100" dir="8100000" algn="tr" rotWithShape="0">
              <a:prstClr val="black">
                <a:alpha val="40000"/>
              </a:prstClr>
            </a:outerShdw>
          </a:effectLst>
        </p:spPr>
        <p:txBody>
          <a:bodyPr wrap="square" rtlCol="0">
            <a:spAutoFit/>
          </a:bodyPr>
          <a:lstStyle/>
          <a:p>
            <a:r>
              <a:rPr lang="it-IT" sz="1100" dirty="0" smtClean="0">
                <a:solidFill>
                  <a:prstClr val="black"/>
                </a:solidFill>
                <a:ea typeface="ＭＳ Ｐゴシック" pitchFamily="-105" charset="-128"/>
              </a:rPr>
              <a:t>NOAH</a:t>
            </a:r>
            <a:r>
              <a:rPr lang="it-IT" sz="1100" baseline="30000" dirty="0">
                <a:solidFill>
                  <a:prstClr val="black"/>
                </a:solidFill>
                <a:ea typeface="ＭＳ Ｐゴシック" pitchFamily="-105" charset="-128"/>
              </a:rPr>
              <a:t>2</a:t>
            </a:r>
            <a:endParaRPr lang="it-IT" sz="1100" baseline="30000" dirty="0" smtClean="0">
              <a:solidFill>
                <a:prstClr val="black"/>
              </a:solidFill>
              <a:ea typeface="ＭＳ Ｐゴシック" pitchFamily="-105" charset="-128"/>
            </a:endParaRPr>
          </a:p>
        </p:txBody>
      </p:sp>
      <p:sp>
        <p:nvSpPr>
          <p:cNvPr id="89" name="Rectangle 11595"/>
          <p:cNvSpPr>
            <a:spLocks noChangeArrowheads="1"/>
          </p:cNvSpPr>
          <p:nvPr/>
        </p:nvSpPr>
        <p:spPr bwMode="auto">
          <a:xfrm>
            <a:off x="850540" y="2389101"/>
            <a:ext cx="171389" cy="3291954"/>
          </a:xfrm>
          <a:prstGeom prst="rect">
            <a:avLst/>
          </a:prstGeom>
          <a:solidFill>
            <a:srgbClr val="666698"/>
          </a:solidFill>
          <a:ln w="12700">
            <a:solidFill>
              <a:srgbClr val="000000"/>
            </a:solidFill>
            <a:miter lim="800000"/>
            <a:headEnd/>
            <a:tailEnd/>
          </a:ln>
          <a:effectLst>
            <a:outerShdw blurRad="50800" dist="38100" dir="18900000" algn="bl" rotWithShape="0">
              <a:prstClr val="black">
                <a:alpha val="40000"/>
              </a:prstClr>
            </a:outerShdw>
          </a:effectLst>
        </p:spPr>
        <p:txBody>
          <a:bodyPr/>
          <a:lstStyle/>
          <a:p>
            <a:endParaRPr lang="it-IT" smtClean="0">
              <a:solidFill>
                <a:prstClr val="black"/>
              </a:solidFill>
              <a:ea typeface="ＭＳ Ｐゴシック" pitchFamily="-105" charset="-128"/>
            </a:endParaRPr>
          </a:p>
        </p:txBody>
      </p:sp>
      <p:sp>
        <p:nvSpPr>
          <p:cNvPr id="90" name="CasellaDiTesto 89"/>
          <p:cNvSpPr txBox="1"/>
          <p:nvPr/>
        </p:nvSpPr>
        <p:spPr>
          <a:xfrm>
            <a:off x="584366" y="5715119"/>
            <a:ext cx="849796" cy="261610"/>
          </a:xfrm>
          <a:prstGeom prst="rect">
            <a:avLst/>
          </a:prstGeom>
          <a:noFill/>
          <a:effectLst>
            <a:outerShdw blurRad="50800" dist="38100" dir="8100000" algn="tr" rotWithShape="0">
              <a:prstClr val="black">
                <a:alpha val="40000"/>
              </a:prstClr>
            </a:outerShdw>
          </a:effectLst>
        </p:spPr>
        <p:txBody>
          <a:bodyPr wrap="square" rtlCol="0">
            <a:spAutoFit/>
          </a:bodyPr>
          <a:lstStyle/>
          <a:p>
            <a:r>
              <a:rPr lang="it-IT" sz="1100" dirty="0" smtClean="0">
                <a:solidFill>
                  <a:prstClr val="black"/>
                </a:solidFill>
                <a:ea typeface="ＭＳ Ｐゴシック" pitchFamily="-105" charset="-128"/>
              </a:rPr>
              <a:t>MDACC</a:t>
            </a:r>
            <a:r>
              <a:rPr lang="it-IT" sz="1100" baseline="30000" dirty="0" smtClean="0">
                <a:solidFill>
                  <a:prstClr val="black"/>
                </a:solidFill>
                <a:ea typeface="ＭＳ Ｐゴシック" pitchFamily="-105" charset="-128"/>
              </a:rPr>
              <a:t>1</a:t>
            </a:r>
          </a:p>
        </p:txBody>
      </p:sp>
      <p:sp>
        <p:nvSpPr>
          <p:cNvPr id="3" name="Rettangolo 2"/>
          <p:cNvSpPr/>
          <p:nvPr/>
        </p:nvSpPr>
        <p:spPr>
          <a:xfrm>
            <a:off x="6189836" y="1403110"/>
            <a:ext cx="2907868" cy="648277"/>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it-IT">
              <a:solidFill>
                <a:srgbClr val="FFFFFF"/>
              </a:solidFill>
            </a:endParaRPr>
          </a:p>
        </p:txBody>
      </p:sp>
      <p:sp>
        <p:nvSpPr>
          <p:cNvPr id="2" name="Rettangolo 1"/>
          <p:cNvSpPr/>
          <p:nvPr/>
        </p:nvSpPr>
        <p:spPr>
          <a:xfrm>
            <a:off x="6251679" y="1539778"/>
            <a:ext cx="166210" cy="146465"/>
          </a:xfrm>
          <a:prstGeom prst="rect">
            <a:avLst/>
          </a:prstGeom>
          <a:solidFill>
            <a:srgbClr val="666699"/>
          </a:solidFill>
          <a:ln w="3175">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it-IT">
              <a:solidFill>
                <a:srgbClr val="FFFFFF"/>
              </a:solidFill>
            </a:endParaRPr>
          </a:p>
        </p:txBody>
      </p:sp>
      <p:sp>
        <p:nvSpPr>
          <p:cNvPr id="48" name="Rettangolo 47"/>
          <p:cNvSpPr/>
          <p:nvPr/>
        </p:nvSpPr>
        <p:spPr>
          <a:xfrm>
            <a:off x="7594180" y="1543233"/>
            <a:ext cx="166210" cy="146465"/>
          </a:xfrm>
          <a:prstGeom prst="rect">
            <a:avLst/>
          </a:prstGeom>
          <a:solidFill>
            <a:srgbClr val="99CCFF"/>
          </a:solidFill>
          <a:ln w="3175">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it-IT">
              <a:solidFill>
                <a:srgbClr val="FFFFFF"/>
              </a:solidFill>
            </a:endParaRPr>
          </a:p>
        </p:txBody>
      </p:sp>
      <p:sp>
        <p:nvSpPr>
          <p:cNvPr id="50" name="CasellaDiTesto 49"/>
          <p:cNvSpPr txBox="1"/>
          <p:nvPr/>
        </p:nvSpPr>
        <p:spPr>
          <a:xfrm>
            <a:off x="7752822" y="1483534"/>
            <a:ext cx="1076944" cy="276999"/>
          </a:xfrm>
          <a:prstGeom prst="rect">
            <a:avLst/>
          </a:prstGeom>
          <a:noFill/>
          <a:effectLst>
            <a:outerShdw blurRad="50800" dist="38100" dir="8100000" algn="tr" rotWithShape="0">
              <a:prstClr val="black">
                <a:alpha val="40000"/>
              </a:prstClr>
            </a:outerShdw>
          </a:effectLst>
        </p:spPr>
        <p:txBody>
          <a:bodyPr wrap="square" rtlCol="0">
            <a:spAutoFit/>
          </a:bodyPr>
          <a:lstStyle/>
          <a:p>
            <a:r>
              <a:rPr lang="it-IT" sz="1200" dirty="0" smtClean="0">
                <a:solidFill>
                  <a:prstClr val="black"/>
                </a:solidFill>
                <a:latin typeface="Arial" pitchFamily="34" charset="0"/>
                <a:ea typeface="ＭＳ Ｐゴシック" pitchFamily="-105" charset="-128"/>
                <a:cs typeface="Arial" pitchFamily="34" charset="0"/>
              </a:rPr>
              <a:t>CT + </a:t>
            </a:r>
            <a:r>
              <a:rPr lang="it-IT" sz="1200" dirty="0" err="1" smtClean="0">
                <a:solidFill>
                  <a:prstClr val="black"/>
                </a:solidFill>
                <a:latin typeface="Arial" pitchFamily="34" charset="0"/>
                <a:ea typeface="ＭＳ Ｐゴシック" pitchFamily="-105" charset="-128"/>
                <a:cs typeface="Arial" pitchFamily="34" charset="0"/>
              </a:rPr>
              <a:t>T</a:t>
            </a:r>
            <a:r>
              <a:rPr lang="it-IT" sz="1200" dirty="0" smtClean="0">
                <a:solidFill>
                  <a:prstClr val="black"/>
                </a:solidFill>
                <a:latin typeface="Arial" pitchFamily="34" charset="0"/>
                <a:ea typeface="ＭＳ Ｐゴシック" pitchFamily="-105" charset="-128"/>
                <a:cs typeface="Arial" pitchFamily="34" charset="0"/>
              </a:rPr>
              <a:t> + </a:t>
            </a:r>
            <a:r>
              <a:rPr lang="it-IT" sz="1200" dirty="0" err="1" smtClean="0">
                <a:solidFill>
                  <a:prstClr val="black"/>
                </a:solidFill>
                <a:latin typeface="Arial" pitchFamily="34" charset="0"/>
                <a:ea typeface="ＭＳ Ｐゴシック" pitchFamily="-105" charset="-128"/>
                <a:cs typeface="Arial" pitchFamily="34" charset="0"/>
              </a:rPr>
              <a:t>L</a:t>
            </a:r>
            <a:endParaRPr lang="it-IT" sz="1200" baseline="30000" dirty="0" smtClean="0">
              <a:solidFill>
                <a:prstClr val="black"/>
              </a:solidFill>
              <a:latin typeface="Arial" pitchFamily="34" charset="0"/>
              <a:ea typeface="ＭＳ Ｐゴシック" pitchFamily="-105" charset="-128"/>
              <a:cs typeface="Arial" pitchFamily="34" charset="0"/>
            </a:endParaRPr>
          </a:p>
        </p:txBody>
      </p:sp>
      <p:sp>
        <p:nvSpPr>
          <p:cNvPr id="53" name="CasellaDiTesto 52"/>
          <p:cNvSpPr txBox="1"/>
          <p:nvPr/>
        </p:nvSpPr>
        <p:spPr>
          <a:xfrm>
            <a:off x="6441608" y="1478238"/>
            <a:ext cx="885166" cy="276999"/>
          </a:xfrm>
          <a:prstGeom prst="rect">
            <a:avLst/>
          </a:prstGeom>
          <a:noFill/>
          <a:effectLst>
            <a:outerShdw blurRad="50800" dist="38100" dir="8100000" algn="tr" rotWithShape="0">
              <a:prstClr val="black">
                <a:alpha val="40000"/>
              </a:prstClr>
            </a:outerShdw>
          </a:effectLst>
        </p:spPr>
        <p:txBody>
          <a:bodyPr wrap="square" rtlCol="0">
            <a:spAutoFit/>
          </a:bodyPr>
          <a:lstStyle/>
          <a:p>
            <a:r>
              <a:rPr lang="it-IT" sz="1200" dirty="0" smtClean="0">
                <a:solidFill>
                  <a:prstClr val="black"/>
                </a:solidFill>
                <a:latin typeface="Arial" pitchFamily="34" charset="0"/>
                <a:ea typeface="ＭＳ Ｐゴシック" pitchFamily="-105" charset="-128"/>
                <a:cs typeface="Arial" pitchFamily="34" charset="0"/>
              </a:rPr>
              <a:t>CT + </a:t>
            </a:r>
            <a:r>
              <a:rPr lang="it-IT" sz="1200" dirty="0" err="1" smtClean="0">
                <a:solidFill>
                  <a:prstClr val="black"/>
                </a:solidFill>
                <a:latin typeface="Arial" pitchFamily="34" charset="0"/>
                <a:ea typeface="ＭＳ Ｐゴシック" pitchFamily="-105" charset="-128"/>
                <a:cs typeface="Arial" pitchFamily="34" charset="0"/>
              </a:rPr>
              <a:t>T</a:t>
            </a:r>
            <a:r>
              <a:rPr lang="it-IT" sz="1200" dirty="0" smtClean="0">
                <a:solidFill>
                  <a:prstClr val="black"/>
                </a:solidFill>
                <a:latin typeface="Arial" pitchFamily="34" charset="0"/>
                <a:ea typeface="ＭＳ Ｐゴシック" pitchFamily="-105" charset="-128"/>
                <a:cs typeface="Arial" pitchFamily="34" charset="0"/>
              </a:rPr>
              <a:t> </a:t>
            </a:r>
            <a:endParaRPr lang="it-IT" sz="1200" baseline="30000" dirty="0" smtClean="0">
              <a:solidFill>
                <a:prstClr val="black"/>
              </a:solidFill>
              <a:latin typeface="Arial" pitchFamily="34" charset="0"/>
              <a:ea typeface="ＭＳ Ｐゴシック" pitchFamily="-105" charset="-128"/>
              <a:cs typeface="Arial" pitchFamily="34" charset="0"/>
            </a:endParaRPr>
          </a:p>
        </p:txBody>
      </p:sp>
      <p:sp>
        <p:nvSpPr>
          <p:cNvPr id="63" name="Rettangolo 62"/>
          <p:cNvSpPr/>
          <p:nvPr/>
        </p:nvSpPr>
        <p:spPr>
          <a:xfrm>
            <a:off x="6283028" y="1786933"/>
            <a:ext cx="166210" cy="146465"/>
          </a:xfrm>
          <a:prstGeom prst="rect">
            <a:avLst/>
          </a:prstGeom>
          <a:solidFill>
            <a:srgbClr val="FF99FF"/>
          </a:solidFill>
          <a:ln w="3175">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it-IT">
              <a:solidFill>
                <a:srgbClr val="FFFFFF"/>
              </a:solidFill>
            </a:endParaRPr>
          </a:p>
        </p:txBody>
      </p:sp>
      <p:sp>
        <p:nvSpPr>
          <p:cNvPr id="64" name="CasellaDiTesto 63"/>
          <p:cNvSpPr txBox="1"/>
          <p:nvPr/>
        </p:nvSpPr>
        <p:spPr>
          <a:xfrm>
            <a:off x="6418042" y="1712770"/>
            <a:ext cx="1036852" cy="276999"/>
          </a:xfrm>
          <a:prstGeom prst="rect">
            <a:avLst/>
          </a:prstGeom>
          <a:noFill/>
          <a:effectLst>
            <a:outerShdw blurRad="50800" dist="38100" dir="8100000" algn="tr" rotWithShape="0">
              <a:prstClr val="black">
                <a:alpha val="40000"/>
              </a:prstClr>
            </a:outerShdw>
          </a:effectLst>
        </p:spPr>
        <p:txBody>
          <a:bodyPr wrap="square" rtlCol="0">
            <a:spAutoFit/>
          </a:bodyPr>
          <a:lstStyle/>
          <a:p>
            <a:r>
              <a:rPr lang="it-IT" sz="1200" dirty="0" smtClean="0">
                <a:solidFill>
                  <a:prstClr val="black"/>
                </a:solidFill>
                <a:latin typeface="Arial" pitchFamily="34" charset="0"/>
                <a:ea typeface="ＭＳ Ｐゴシック" pitchFamily="-105" charset="-128"/>
                <a:cs typeface="Arial" pitchFamily="34" charset="0"/>
              </a:rPr>
              <a:t>CT + T + P </a:t>
            </a:r>
            <a:endParaRPr lang="it-IT" sz="1200" baseline="30000" dirty="0" smtClean="0">
              <a:solidFill>
                <a:prstClr val="black"/>
              </a:solidFill>
              <a:latin typeface="Arial" pitchFamily="34" charset="0"/>
              <a:ea typeface="ＭＳ Ｐゴシック" pitchFamily="-105" charset="-128"/>
              <a:cs typeface="Arial" pitchFamily="34" charset="0"/>
            </a:endParaRPr>
          </a:p>
        </p:txBody>
      </p:sp>
      <p:sp>
        <p:nvSpPr>
          <p:cNvPr id="100" name="Rettangolo 99"/>
          <p:cNvSpPr/>
          <p:nvPr/>
        </p:nvSpPr>
        <p:spPr>
          <a:xfrm>
            <a:off x="7590594" y="1765684"/>
            <a:ext cx="166210" cy="146465"/>
          </a:xfrm>
          <a:prstGeom prst="rect">
            <a:avLst/>
          </a:prstGeom>
          <a:solidFill>
            <a:srgbClr val="63AEBD"/>
          </a:solidFill>
          <a:ln w="3175">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it-IT">
              <a:solidFill>
                <a:srgbClr val="FF0000"/>
              </a:solidFill>
            </a:endParaRPr>
          </a:p>
        </p:txBody>
      </p:sp>
      <p:sp>
        <p:nvSpPr>
          <p:cNvPr id="101" name="CasellaDiTesto 100"/>
          <p:cNvSpPr txBox="1"/>
          <p:nvPr/>
        </p:nvSpPr>
        <p:spPr>
          <a:xfrm>
            <a:off x="7764149" y="1690888"/>
            <a:ext cx="1333555" cy="276999"/>
          </a:xfrm>
          <a:prstGeom prst="rect">
            <a:avLst/>
          </a:prstGeom>
          <a:noFill/>
          <a:effectLst>
            <a:outerShdw blurRad="50800" dist="38100" dir="8100000" algn="tr" rotWithShape="0">
              <a:prstClr val="black">
                <a:alpha val="40000"/>
              </a:prstClr>
            </a:outerShdw>
          </a:effectLst>
        </p:spPr>
        <p:txBody>
          <a:bodyPr wrap="square" rtlCol="0">
            <a:spAutoFit/>
          </a:bodyPr>
          <a:lstStyle/>
          <a:p>
            <a:r>
              <a:rPr lang="it-IT" sz="1200" dirty="0" smtClean="0">
                <a:solidFill>
                  <a:prstClr val="black"/>
                </a:solidFill>
                <a:latin typeface="Arial" pitchFamily="34" charset="0"/>
                <a:ea typeface="ＭＳ Ｐゴシック" pitchFamily="-105" charset="-128"/>
                <a:cs typeface="Arial" pitchFamily="34" charset="0"/>
              </a:rPr>
              <a:t>CT + T + </a:t>
            </a:r>
            <a:r>
              <a:rPr lang="it-IT" sz="1200" dirty="0" err="1" smtClean="0">
                <a:solidFill>
                  <a:prstClr val="black"/>
                </a:solidFill>
                <a:latin typeface="Arial" pitchFamily="34" charset="0"/>
                <a:ea typeface="ＭＳ Ｐゴシック" pitchFamily="-105" charset="-128"/>
                <a:cs typeface="Arial" pitchFamily="34" charset="0"/>
              </a:rPr>
              <a:t>Afatinib</a:t>
            </a:r>
            <a:endParaRPr lang="it-IT" sz="1200" baseline="30000" dirty="0" smtClean="0">
              <a:solidFill>
                <a:prstClr val="black"/>
              </a:solidFill>
              <a:latin typeface="Arial" pitchFamily="34" charset="0"/>
              <a:ea typeface="ＭＳ Ｐゴシック" pitchFamily="-105" charset="-128"/>
              <a:cs typeface="Arial" pitchFamily="34" charset="0"/>
            </a:endParaRPr>
          </a:p>
        </p:txBody>
      </p:sp>
      <p:sp>
        <p:nvSpPr>
          <p:cNvPr id="106" name="Rectangle 11595"/>
          <p:cNvSpPr>
            <a:spLocks noChangeArrowheads="1"/>
          </p:cNvSpPr>
          <p:nvPr/>
        </p:nvSpPr>
        <p:spPr bwMode="auto">
          <a:xfrm>
            <a:off x="624379" y="4292278"/>
            <a:ext cx="207873" cy="1380942"/>
          </a:xfrm>
          <a:prstGeom prst="rect">
            <a:avLst/>
          </a:prstGeom>
          <a:solidFill>
            <a:schemeClr val="bg1">
              <a:lumMod val="65000"/>
            </a:schemeClr>
          </a:solidFill>
          <a:ln w="12700">
            <a:solidFill>
              <a:srgbClr val="000000"/>
            </a:solidFill>
            <a:miter lim="800000"/>
            <a:headEnd/>
            <a:tailEnd/>
          </a:ln>
          <a:effectLst>
            <a:outerShdw blurRad="50800" dist="38100" dir="18900000" algn="bl" rotWithShape="0">
              <a:prstClr val="black">
                <a:alpha val="40000"/>
              </a:prstClr>
            </a:outerShdw>
          </a:effectLst>
        </p:spPr>
        <p:txBody>
          <a:bodyPr/>
          <a:lstStyle/>
          <a:p>
            <a:endParaRPr lang="it-IT" smtClean="0">
              <a:solidFill>
                <a:prstClr val="black"/>
              </a:solidFill>
              <a:ea typeface="ＭＳ Ｐゴシック" pitchFamily="-105" charset="-128"/>
            </a:endParaRPr>
          </a:p>
        </p:txBody>
      </p:sp>
      <p:sp>
        <p:nvSpPr>
          <p:cNvPr id="115" name="Rectangle 11595"/>
          <p:cNvSpPr>
            <a:spLocks noChangeArrowheads="1"/>
          </p:cNvSpPr>
          <p:nvPr/>
        </p:nvSpPr>
        <p:spPr bwMode="auto">
          <a:xfrm>
            <a:off x="1246435" y="4639857"/>
            <a:ext cx="187727" cy="1060899"/>
          </a:xfrm>
          <a:prstGeom prst="rect">
            <a:avLst/>
          </a:prstGeom>
          <a:solidFill>
            <a:schemeClr val="bg1">
              <a:lumMod val="65000"/>
            </a:schemeClr>
          </a:solidFill>
          <a:ln w="12700">
            <a:solidFill>
              <a:srgbClr val="000000"/>
            </a:solidFill>
            <a:miter lim="800000"/>
            <a:headEnd/>
            <a:tailEnd/>
          </a:ln>
          <a:effectLst>
            <a:outerShdw blurRad="50800" dist="38100" dir="18900000" algn="bl" rotWithShape="0">
              <a:prstClr val="black">
                <a:alpha val="40000"/>
              </a:prstClr>
            </a:outerShdw>
          </a:effectLst>
        </p:spPr>
        <p:txBody>
          <a:bodyPr/>
          <a:lstStyle/>
          <a:p>
            <a:endParaRPr lang="it-IT" smtClean="0">
              <a:solidFill>
                <a:prstClr val="black"/>
              </a:solidFill>
              <a:ea typeface="ＭＳ Ｐゴシック" pitchFamily="-105" charset="-128"/>
            </a:endParaRPr>
          </a:p>
        </p:txBody>
      </p:sp>
      <p:sp>
        <p:nvSpPr>
          <p:cNvPr id="116" name="Rettangolo 115"/>
          <p:cNvSpPr/>
          <p:nvPr/>
        </p:nvSpPr>
        <p:spPr>
          <a:xfrm>
            <a:off x="6248631" y="1298986"/>
            <a:ext cx="166210" cy="146465"/>
          </a:xfrm>
          <a:prstGeom prst="rect">
            <a:avLst/>
          </a:prstGeom>
          <a:solidFill>
            <a:schemeClr val="bg1">
              <a:lumMod val="50000"/>
            </a:schemeClr>
          </a:solidFill>
          <a:ln w="3175">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it-IT">
              <a:solidFill>
                <a:srgbClr val="FFFFFF"/>
              </a:solidFill>
            </a:endParaRPr>
          </a:p>
        </p:txBody>
      </p:sp>
      <p:sp>
        <p:nvSpPr>
          <p:cNvPr id="117" name="CasellaDiTesto 116"/>
          <p:cNvSpPr txBox="1"/>
          <p:nvPr/>
        </p:nvSpPr>
        <p:spPr>
          <a:xfrm>
            <a:off x="6438560" y="1237446"/>
            <a:ext cx="885166" cy="276999"/>
          </a:xfrm>
          <a:prstGeom prst="rect">
            <a:avLst/>
          </a:prstGeom>
          <a:noFill/>
          <a:effectLst>
            <a:outerShdw blurRad="50800" dist="38100" dir="8100000" algn="tr" rotWithShape="0">
              <a:prstClr val="black">
                <a:alpha val="40000"/>
              </a:prstClr>
            </a:outerShdw>
          </a:effectLst>
        </p:spPr>
        <p:txBody>
          <a:bodyPr wrap="square" rtlCol="0">
            <a:spAutoFit/>
          </a:bodyPr>
          <a:lstStyle/>
          <a:p>
            <a:r>
              <a:rPr lang="it-IT" sz="1200" dirty="0" smtClean="0">
                <a:solidFill>
                  <a:prstClr val="black"/>
                </a:solidFill>
                <a:latin typeface="Arial" pitchFamily="34" charset="0"/>
                <a:ea typeface="ＭＳ Ｐゴシック" pitchFamily="-105" charset="-128"/>
                <a:cs typeface="Arial" pitchFamily="34" charset="0"/>
              </a:rPr>
              <a:t>CT</a:t>
            </a:r>
            <a:endParaRPr lang="it-IT" sz="1200" baseline="30000" dirty="0" smtClean="0">
              <a:solidFill>
                <a:prstClr val="black"/>
              </a:solidFill>
              <a:latin typeface="Arial" pitchFamily="34" charset="0"/>
              <a:ea typeface="ＭＳ Ｐゴシック" pitchFamily="-105" charset="-128"/>
              <a:cs typeface="Arial" pitchFamily="34" charset="0"/>
            </a:endParaRPr>
          </a:p>
        </p:txBody>
      </p:sp>
    </p:spTree>
    <p:extLst>
      <p:ext uri="{BB962C8B-B14F-4D97-AF65-F5344CB8AC3E}">
        <p14:creationId xmlns:p14="http://schemas.microsoft.com/office/powerpoint/2010/main" val="13293995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Line 11593"/>
          <p:cNvSpPr>
            <a:spLocks noChangeShapeType="1"/>
          </p:cNvSpPr>
          <p:nvPr/>
        </p:nvSpPr>
        <p:spPr bwMode="auto">
          <a:xfrm>
            <a:off x="847769" y="854922"/>
            <a:ext cx="780121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smtClean="0">
              <a:solidFill>
                <a:prstClr val="black"/>
              </a:solidFill>
              <a:ea typeface="ＭＳ Ｐゴシック" pitchFamily="-105" charset="-128"/>
            </a:endParaRPr>
          </a:p>
        </p:txBody>
      </p:sp>
      <p:sp>
        <p:nvSpPr>
          <p:cNvPr id="81" name="Rectangle 11594"/>
          <p:cNvSpPr>
            <a:spLocks noChangeArrowheads="1"/>
          </p:cNvSpPr>
          <p:nvPr/>
        </p:nvSpPr>
        <p:spPr bwMode="auto">
          <a:xfrm>
            <a:off x="847769" y="854922"/>
            <a:ext cx="7801213" cy="4981897"/>
          </a:xfrm>
          <a:prstGeom prst="rect">
            <a:avLst/>
          </a:prstGeom>
          <a:noFill/>
          <a:ln w="14288">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smtClean="0">
              <a:solidFill>
                <a:prstClr val="black"/>
              </a:solidFill>
              <a:ea typeface="ＭＳ Ｐゴシック" pitchFamily="-105" charset="-128"/>
            </a:endParaRPr>
          </a:p>
        </p:txBody>
      </p:sp>
      <p:sp>
        <p:nvSpPr>
          <p:cNvPr id="91" name="Line 11604"/>
          <p:cNvSpPr>
            <a:spLocks noChangeShapeType="1"/>
          </p:cNvSpPr>
          <p:nvPr/>
        </p:nvSpPr>
        <p:spPr bwMode="auto">
          <a:xfrm>
            <a:off x="816394" y="1927723"/>
            <a:ext cx="1" cy="32961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smtClean="0">
              <a:solidFill>
                <a:prstClr val="black"/>
              </a:solidFill>
              <a:ea typeface="ＭＳ Ｐゴシック" pitchFamily="-105" charset="-128"/>
            </a:endParaRPr>
          </a:p>
        </p:txBody>
      </p:sp>
      <p:sp>
        <p:nvSpPr>
          <p:cNvPr id="92" name="Line 11605"/>
          <p:cNvSpPr>
            <a:spLocks noChangeShapeType="1"/>
          </p:cNvSpPr>
          <p:nvPr/>
        </p:nvSpPr>
        <p:spPr bwMode="auto">
          <a:xfrm>
            <a:off x="730103" y="5223857"/>
            <a:ext cx="8629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smtClean="0">
              <a:solidFill>
                <a:prstClr val="black"/>
              </a:solidFill>
              <a:ea typeface="ＭＳ Ｐゴシック" pitchFamily="-105" charset="-128"/>
            </a:endParaRPr>
          </a:p>
        </p:txBody>
      </p:sp>
      <p:sp>
        <p:nvSpPr>
          <p:cNvPr id="93" name="Line 11606"/>
          <p:cNvSpPr>
            <a:spLocks noChangeShapeType="1"/>
          </p:cNvSpPr>
          <p:nvPr/>
        </p:nvSpPr>
        <p:spPr bwMode="auto">
          <a:xfrm>
            <a:off x="730103" y="4668081"/>
            <a:ext cx="8629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smtClean="0">
              <a:solidFill>
                <a:prstClr val="black"/>
              </a:solidFill>
              <a:ea typeface="ＭＳ Ｐゴシック" pitchFamily="-105" charset="-128"/>
            </a:endParaRPr>
          </a:p>
        </p:txBody>
      </p:sp>
      <p:sp>
        <p:nvSpPr>
          <p:cNvPr id="94" name="Line 11607"/>
          <p:cNvSpPr>
            <a:spLocks noChangeShapeType="1"/>
          </p:cNvSpPr>
          <p:nvPr/>
        </p:nvSpPr>
        <p:spPr bwMode="auto">
          <a:xfrm>
            <a:off x="730103" y="4113979"/>
            <a:ext cx="8629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smtClean="0">
              <a:solidFill>
                <a:prstClr val="black"/>
              </a:solidFill>
              <a:ea typeface="ＭＳ Ｐゴシック" pitchFamily="-105" charset="-128"/>
            </a:endParaRPr>
          </a:p>
        </p:txBody>
      </p:sp>
      <p:sp>
        <p:nvSpPr>
          <p:cNvPr id="95" name="Line 11608"/>
          <p:cNvSpPr>
            <a:spLocks noChangeShapeType="1"/>
          </p:cNvSpPr>
          <p:nvPr/>
        </p:nvSpPr>
        <p:spPr bwMode="auto">
          <a:xfrm>
            <a:off x="730103" y="3558203"/>
            <a:ext cx="8629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smtClean="0">
              <a:solidFill>
                <a:prstClr val="black"/>
              </a:solidFill>
              <a:ea typeface="ＭＳ Ｐゴシック" pitchFamily="-105" charset="-128"/>
            </a:endParaRPr>
          </a:p>
        </p:txBody>
      </p:sp>
      <p:sp>
        <p:nvSpPr>
          <p:cNvPr id="96" name="Line 11609"/>
          <p:cNvSpPr>
            <a:spLocks noChangeShapeType="1"/>
          </p:cNvSpPr>
          <p:nvPr/>
        </p:nvSpPr>
        <p:spPr bwMode="auto">
          <a:xfrm>
            <a:off x="730103" y="3002427"/>
            <a:ext cx="8629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smtClean="0">
              <a:solidFill>
                <a:prstClr val="black"/>
              </a:solidFill>
              <a:ea typeface="ＭＳ Ｐゴシック" pitchFamily="-105" charset="-128"/>
            </a:endParaRPr>
          </a:p>
        </p:txBody>
      </p:sp>
      <p:sp>
        <p:nvSpPr>
          <p:cNvPr id="97" name="Line 11610"/>
          <p:cNvSpPr>
            <a:spLocks noChangeShapeType="1"/>
          </p:cNvSpPr>
          <p:nvPr/>
        </p:nvSpPr>
        <p:spPr bwMode="auto">
          <a:xfrm>
            <a:off x="730103" y="2463391"/>
            <a:ext cx="8629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smtClean="0">
              <a:solidFill>
                <a:prstClr val="black"/>
              </a:solidFill>
              <a:ea typeface="ＭＳ Ｐゴシック" pitchFamily="-105" charset="-128"/>
            </a:endParaRPr>
          </a:p>
        </p:txBody>
      </p:sp>
      <p:sp>
        <p:nvSpPr>
          <p:cNvPr id="98" name="Line 11611"/>
          <p:cNvSpPr>
            <a:spLocks noChangeShapeType="1"/>
          </p:cNvSpPr>
          <p:nvPr/>
        </p:nvSpPr>
        <p:spPr bwMode="auto">
          <a:xfrm>
            <a:off x="730103" y="1907615"/>
            <a:ext cx="8629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smtClean="0">
              <a:solidFill>
                <a:prstClr val="black"/>
              </a:solidFill>
              <a:ea typeface="ＭＳ Ｐゴシック" pitchFamily="-105" charset="-128"/>
            </a:endParaRPr>
          </a:p>
        </p:txBody>
      </p:sp>
      <p:sp>
        <p:nvSpPr>
          <p:cNvPr id="102" name="Line 11615"/>
          <p:cNvSpPr>
            <a:spLocks noChangeShapeType="1"/>
          </p:cNvSpPr>
          <p:nvPr/>
        </p:nvSpPr>
        <p:spPr bwMode="auto">
          <a:xfrm>
            <a:off x="816395" y="5230595"/>
            <a:ext cx="8077222" cy="125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sz="1400" smtClean="0">
              <a:solidFill>
                <a:prstClr val="black"/>
              </a:solidFill>
              <a:ea typeface="ＭＳ Ｐゴシック" pitchFamily="-105" charset="-128"/>
            </a:endParaRPr>
          </a:p>
        </p:txBody>
      </p:sp>
      <p:sp>
        <p:nvSpPr>
          <p:cNvPr id="103" name="Line 11616"/>
          <p:cNvSpPr>
            <a:spLocks noChangeShapeType="1"/>
          </p:cNvSpPr>
          <p:nvPr/>
        </p:nvSpPr>
        <p:spPr bwMode="auto">
          <a:xfrm flipV="1">
            <a:off x="816395" y="5223857"/>
            <a:ext cx="0" cy="6193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smtClean="0">
              <a:solidFill>
                <a:prstClr val="black"/>
              </a:solidFill>
              <a:ea typeface="ＭＳ Ｐゴシック" pitchFamily="-105" charset="-128"/>
            </a:endParaRPr>
          </a:p>
        </p:txBody>
      </p:sp>
      <p:sp>
        <p:nvSpPr>
          <p:cNvPr id="107" name="Rectangle 11620"/>
          <p:cNvSpPr>
            <a:spLocks noChangeArrowheads="1"/>
          </p:cNvSpPr>
          <p:nvPr/>
        </p:nvSpPr>
        <p:spPr bwMode="auto">
          <a:xfrm>
            <a:off x="509930" y="5059803"/>
            <a:ext cx="142264" cy="3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2000" smtClean="0">
                <a:solidFill>
                  <a:srgbClr val="000000"/>
                </a:solidFill>
                <a:ea typeface="ＭＳ Ｐゴシック" pitchFamily="-105" charset="-128"/>
              </a:rPr>
              <a:t>0</a:t>
            </a:r>
            <a:endParaRPr lang="it-IT" sz="2000" smtClean="0">
              <a:solidFill>
                <a:prstClr val="black"/>
              </a:solidFill>
              <a:ea typeface="ＭＳ Ｐゴシック" pitchFamily="-105" charset="-128"/>
            </a:endParaRPr>
          </a:p>
        </p:txBody>
      </p:sp>
      <p:sp>
        <p:nvSpPr>
          <p:cNvPr id="108" name="Rectangle 11621"/>
          <p:cNvSpPr>
            <a:spLocks noChangeArrowheads="1"/>
          </p:cNvSpPr>
          <p:nvPr/>
        </p:nvSpPr>
        <p:spPr bwMode="auto">
          <a:xfrm>
            <a:off x="360669" y="4505701"/>
            <a:ext cx="282196" cy="3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2000" smtClean="0">
                <a:solidFill>
                  <a:srgbClr val="000000"/>
                </a:solidFill>
                <a:ea typeface="ＭＳ Ｐゴシック" pitchFamily="-105" charset="-128"/>
              </a:rPr>
              <a:t>10</a:t>
            </a:r>
            <a:endParaRPr lang="it-IT" sz="2000" smtClean="0">
              <a:solidFill>
                <a:prstClr val="black"/>
              </a:solidFill>
              <a:ea typeface="ＭＳ Ｐゴシック" pitchFamily="-105" charset="-128"/>
            </a:endParaRPr>
          </a:p>
        </p:txBody>
      </p:sp>
      <p:sp>
        <p:nvSpPr>
          <p:cNvPr id="109" name="Rectangle 11622"/>
          <p:cNvSpPr>
            <a:spLocks noChangeArrowheads="1"/>
          </p:cNvSpPr>
          <p:nvPr/>
        </p:nvSpPr>
        <p:spPr bwMode="auto">
          <a:xfrm>
            <a:off x="360669" y="3949924"/>
            <a:ext cx="282196" cy="3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2000" smtClean="0">
                <a:solidFill>
                  <a:srgbClr val="000000"/>
                </a:solidFill>
                <a:ea typeface="ＭＳ Ｐゴシック" pitchFamily="-105" charset="-128"/>
              </a:rPr>
              <a:t>20</a:t>
            </a:r>
            <a:endParaRPr lang="it-IT" sz="2000" smtClean="0">
              <a:solidFill>
                <a:prstClr val="black"/>
              </a:solidFill>
              <a:ea typeface="ＭＳ Ｐゴシック" pitchFamily="-105" charset="-128"/>
            </a:endParaRPr>
          </a:p>
        </p:txBody>
      </p:sp>
      <p:sp>
        <p:nvSpPr>
          <p:cNvPr id="110" name="Rectangle 11623"/>
          <p:cNvSpPr>
            <a:spLocks noChangeArrowheads="1"/>
          </p:cNvSpPr>
          <p:nvPr/>
        </p:nvSpPr>
        <p:spPr bwMode="auto">
          <a:xfrm>
            <a:off x="360669" y="3394148"/>
            <a:ext cx="282196" cy="3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2000" smtClean="0">
                <a:solidFill>
                  <a:srgbClr val="000000"/>
                </a:solidFill>
                <a:ea typeface="ＭＳ Ｐゴシック" pitchFamily="-105" charset="-128"/>
              </a:rPr>
              <a:t>30</a:t>
            </a:r>
            <a:endParaRPr lang="it-IT" sz="2000" smtClean="0">
              <a:solidFill>
                <a:prstClr val="black"/>
              </a:solidFill>
              <a:ea typeface="ＭＳ Ｐゴシック" pitchFamily="-105" charset="-128"/>
            </a:endParaRPr>
          </a:p>
        </p:txBody>
      </p:sp>
      <p:sp>
        <p:nvSpPr>
          <p:cNvPr id="111" name="Rectangle 11624"/>
          <p:cNvSpPr>
            <a:spLocks noChangeArrowheads="1"/>
          </p:cNvSpPr>
          <p:nvPr/>
        </p:nvSpPr>
        <p:spPr bwMode="auto">
          <a:xfrm>
            <a:off x="360669" y="2838372"/>
            <a:ext cx="282196" cy="3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2000" smtClean="0">
                <a:solidFill>
                  <a:srgbClr val="000000"/>
                </a:solidFill>
                <a:ea typeface="ＭＳ Ｐゴシック" pitchFamily="-105" charset="-128"/>
              </a:rPr>
              <a:t>40</a:t>
            </a:r>
            <a:endParaRPr lang="it-IT" sz="2000" smtClean="0">
              <a:solidFill>
                <a:prstClr val="black"/>
              </a:solidFill>
              <a:ea typeface="ＭＳ Ｐゴシック" pitchFamily="-105" charset="-128"/>
            </a:endParaRPr>
          </a:p>
        </p:txBody>
      </p:sp>
      <p:sp>
        <p:nvSpPr>
          <p:cNvPr id="112" name="Rectangle 11625"/>
          <p:cNvSpPr>
            <a:spLocks noChangeArrowheads="1"/>
          </p:cNvSpPr>
          <p:nvPr/>
        </p:nvSpPr>
        <p:spPr bwMode="auto">
          <a:xfrm>
            <a:off x="360669" y="2299336"/>
            <a:ext cx="282196" cy="3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2000" smtClean="0">
                <a:solidFill>
                  <a:srgbClr val="000000"/>
                </a:solidFill>
                <a:ea typeface="ＭＳ Ｐゴシック" pitchFamily="-105" charset="-128"/>
              </a:rPr>
              <a:t>50</a:t>
            </a:r>
            <a:endParaRPr lang="it-IT" sz="2000" smtClean="0">
              <a:solidFill>
                <a:prstClr val="black"/>
              </a:solidFill>
              <a:ea typeface="ＭＳ Ｐゴシック" pitchFamily="-105" charset="-128"/>
            </a:endParaRPr>
          </a:p>
        </p:txBody>
      </p:sp>
      <p:sp>
        <p:nvSpPr>
          <p:cNvPr id="113" name="Rectangle 11626"/>
          <p:cNvSpPr>
            <a:spLocks noChangeArrowheads="1"/>
          </p:cNvSpPr>
          <p:nvPr/>
        </p:nvSpPr>
        <p:spPr bwMode="auto">
          <a:xfrm>
            <a:off x="360669" y="1743560"/>
            <a:ext cx="282196" cy="3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2000" dirty="0" smtClean="0">
                <a:solidFill>
                  <a:srgbClr val="000000"/>
                </a:solidFill>
                <a:ea typeface="ＭＳ Ｐゴシック" pitchFamily="-105" charset="-128"/>
              </a:rPr>
              <a:t>60</a:t>
            </a:r>
            <a:endParaRPr lang="it-IT" sz="2000" dirty="0" smtClean="0">
              <a:solidFill>
                <a:prstClr val="black"/>
              </a:solidFill>
              <a:ea typeface="ＭＳ Ｐゴシック" pitchFamily="-105" charset="-128"/>
            </a:endParaRPr>
          </a:p>
        </p:txBody>
      </p:sp>
      <p:sp>
        <p:nvSpPr>
          <p:cNvPr id="121" name="CasellaDiTesto 120"/>
          <p:cNvSpPr txBox="1"/>
          <p:nvPr/>
        </p:nvSpPr>
        <p:spPr>
          <a:xfrm>
            <a:off x="685419" y="5259658"/>
            <a:ext cx="1044116" cy="461665"/>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it-IT" sz="1200" dirty="0" smtClean="0">
                <a:solidFill>
                  <a:prstClr val="black"/>
                </a:solidFill>
                <a:ea typeface="ＭＳ Ｐゴシック" pitchFamily="-105" charset="-128"/>
              </a:rPr>
              <a:t>TAC</a:t>
            </a:r>
          </a:p>
          <a:p>
            <a:pPr algn="ctr"/>
            <a:r>
              <a:rPr lang="it-IT" sz="1200" dirty="0" smtClean="0">
                <a:solidFill>
                  <a:prstClr val="black"/>
                </a:solidFill>
                <a:ea typeface="ＭＳ Ｐゴシック" pitchFamily="-105" charset="-128"/>
              </a:rPr>
              <a:t>Gepar3</a:t>
            </a:r>
            <a:r>
              <a:rPr lang="it-IT" sz="1200" baseline="30000" dirty="0" smtClean="0">
                <a:solidFill>
                  <a:prstClr val="black"/>
                </a:solidFill>
                <a:ea typeface="ＭＳ Ｐゴシック" pitchFamily="-105" charset="-128"/>
              </a:rPr>
              <a:t>1</a:t>
            </a:r>
          </a:p>
        </p:txBody>
      </p:sp>
      <p:sp>
        <p:nvSpPr>
          <p:cNvPr id="122" name="CasellaDiTesto 121"/>
          <p:cNvSpPr txBox="1"/>
          <p:nvPr/>
        </p:nvSpPr>
        <p:spPr>
          <a:xfrm>
            <a:off x="2353777" y="5259327"/>
            <a:ext cx="1499748" cy="461665"/>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it-IT" sz="1200" dirty="0" smtClean="0">
                <a:solidFill>
                  <a:prstClr val="black"/>
                </a:solidFill>
                <a:ea typeface="ＭＳ Ｐゴシック" pitchFamily="-105" charset="-128"/>
              </a:rPr>
              <a:t>EC-D   </a:t>
            </a:r>
            <a:r>
              <a:rPr lang="it-IT" sz="1200" dirty="0" err="1" smtClean="0">
                <a:solidFill>
                  <a:prstClr val="black"/>
                </a:solidFill>
                <a:ea typeface="ＭＳ Ｐゴシック" pitchFamily="-105" charset="-128"/>
              </a:rPr>
              <a:t>EC-D+Bev</a:t>
            </a:r>
            <a:endParaRPr lang="it-IT" sz="1200" dirty="0" smtClean="0">
              <a:solidFill>
                <a:prstClr val="black"/>
              </a:solidFill>
              <a:ea typeface="ＭＳ Ｐゴシック" pitchFamily="-105" charset="-128"/>
            </a:endParaRPr>
          </a:p>
          <a:p>
            <a:pPr algn="ctr"/>
            <a:r>
              <a:rPr lang="it-IT" sz="1200" dirty="0" smtClean="0">
                <a:solidFill>
                  <a:prstClr val="black"/>
                </a:solidFill>
                <a:ea typeface="ＭＳ Ｐゴシック" pitchFamily="-105" charset="-128"/>
              </a:rPr>
              <a:t>Gepar5</a:t>
            </a:r>
            <a:r>
              <a:rPr lang="it-IT" sz="1200" baseline="30000" dirty="0" smtClean="0">
                <a:solidFill>
                  <a:prstClr val="black"/>
                </a:solidFill>
                <a:ea typeface="ＭＳ Ｐゴシック" pitchFamily="-105" charset="-128"/>
              </a:rPr>
              <a:t>3</a:t>
            </a:r>
          </a:p>
        </p:txBody>
      </p:sp>
      <p:sp>
        <p:nvSpPr>
          <p:cNvPr id="128" name="CasellaDiTesto 127"/>
          <p:cNvSpPr txBox="1"/>
          <p:nvPr/>
        </p:nvSpPr>
        <p:spPr>
          <a:xfrm>
            <a:off x="3598333" y="5259658"/>
            <a:ext cx="1281622" cy="769441"/>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it-IT" sz="1200" dirty="0" smtClean="0">
                <a:solidFill>
                  <a:prstClr val="black"/>
                </a:solidFill>
                <a:ea typeface="ＭＳ Ｐゴシック" pitchFamily="-105" charset="-128"/>
              </a:rPr>
              <a:t>PM  </a:t>
            </a:r>
            <a:r>
              <a:rPr lang="it-IT" sz="1200" dirty="0" err="1" smtClean="0">
                <a:solidFill>
                  <a:prstClr val="black"/>
                </a:solidFill>
                <a:ea typeface="ＭＳ Ｐゴシック" pitchFamily="-105" charset="-128"/>
              </a:rPr>
              <a:t>PM+carbo</a:t>
            </a:r>
            <a:endParaRPr lang="it-IT" sz="1200" dirty="0" smtClean="0">
              <a:solidFill>
                <a:prstClr val="black"/>
              </a:solidFill>
              <a:ea typeface="ＭＳ Ｐゴシック" pitchFamily="-105" charset="-128"/>
            </a:endParaRPr>
          </a:p>
          <a:p>
            <a:pPr algn="ctr"/>
            <a:r>
              <a:rPr lang="it-IT" sz="1200" dirty="0" smtClean="0">
                <a:solidFill>
                  <a:prstClr val="black"/>
                </a:solidFill>
                <a:ea typeface="ＭＳ Ｐゴシック" pitchFamily="-105" charset="-128"/>
              </a:rPr>
              <a:t>(+ </a:t>
            </a:r>
            <a:r>
              <a:rPr lang="it-IT" sz="1200" dirty="0" err="1" smtClean="0">
                <a:solidFill>
                  <a:prstClr val="black"/>
                </a:solidFill>
                <a:ea typeface="ＭＳ Ｐゴシック" pitchFamily="-105" charset="-128"/>
              </a:rPr>
              <a:t>Bev</a:t>
            </a:r>
            <a:r>
              <a:rPr lang="it-IT" sz="1200" dirty="0" smtClean="0">
                <a:solidFill>
                  <a:prstClr val="black"/>
                </a:solidFill>
                <a:ea typeface="ＭＳ Ｐゴシック" pitchFamily="-105" charset="-128"/>
              </a:rPr>
              <a:t>)</a:t>
            </a:r>
          </a:p>
          <a:p>
            <a:pPr algn="ctr"/>
            <a:r>
              <a:rPr lang="it-IT" sz="1200" dirty="0" smtClean="0">
                <a:solidFill>
                  <a:prstClr val="black"/>
                </a:solidFill>
                <a:ea typeface="ＭＳ Ｐゴシック" pitchFamily="-105" charset="-128"/>
              </a:rPr>
              <a:t>Gepar6</a:t>
            </a:r>
            <a:r>
              <a:rPr lang="it-IT" sz="1200" baseline="30000" dirty="0" smtClean="0">
                <a:solidFill>
                  <a:prstClr val="black"/>
                </a:solidFill>
                <a:ea typeface="ＭＳ Ｐゴシック" pitchFamily="-105" charset="-128"/>
              </a:rPr>
              <a:t>4</a:t>
            </a:r>
            <a:endParaRPr lang="it-IT" sz="1200" dirty="0">
              <a:solidFill>
                <a:prstClr val="black"/>
              </a:solidFill>
              <a:ea typeface="ＭＳ Ｐゴシック" pitchFamily="-105" charset="-128"/>
            </a:endParaRPr>
          </a:p>
          <a:p>
            <a:pPr algn="ctr"/>
            <a:endParaRPr lang="it-IT" sz="1200" baseline="30000" dirty="0" smtClean="0">
              <a:solidFill>
                <a:prstClr val="black"/>
              </a:solidFill>
              <a:ea typeface="ＭＳ Ｐゴシック" pitchFamily="-105" charset="-128"/>
            </a:endParaRPr>
          </a:p>
        </p:txBody>
      </p:sp>
      <p:sp>
        <p:nvSpPr>
          <p:cNvPr id="44" name="Rectangle 263"/>
          <p:cNvSpPr txBox="1">
            <a:spLocks noChangeArrowheads="1"/>
          </p:cNvSpPr>
          <p:nvPr/>
        </p:nvSpPr>
        <p:spPr bwMode="auto">
          <a:xfrm>
            <a:off x="457200" y="274638"/>
            <a:ext cx="8229600" cy="886110"/>
          </a:xfrm>
          <a:prstGeom prst="rect">
            <a:avLst/>
          </a:prstGeom>
          <a:gradFill rotWithShape="1">
            <a:gsLst>
              <a:gs pos="0">
                <a:srgbClr val="666699">
                  <a:gamma/>
                  <a:shade val="46275"/>
                  <a:invGamma/>
                </a:srgbClr>
              </a:gs>
              <a:gs pos="50000">
                <a:srgbClr val="666699"/>
              </a:gs>
              <a:gs pos="100000">
                <a:srgbClr val="666699">
                  <a:gamma/>
                  <a:shade val="46275"/>
                  <a:invGamma/>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200" kern="0" dirty="0" smtClean="0">
                <a:solidFill>
                  <a:srgbClr val="FFFFFF"/>
                </a:solidFill>
                <a:ea typeface="ＭＳ Ｐゴシック" pitchFamily="-105" charset="-128"/>
                <a:cs typeface="ＭＳ Ｐゴシック" pitchFamily="-105" charset="-128"/>
              </a:rPr>
              <a:t>pCR rates (breast/axilla) in TNBC</a:t>
            </a:r>
          </a:p>
        </p:txBody>
      </p:sp>
      <p:sp>
        <p:nvSpPr>
          <p:cNvPr id="132" name="Line 11588"/>
          <p:cNvSpPr>
            <a:spLocks noChangeShapeType="1"/>
          </p:cNvSpPr>
          <p:nvPr/>
        </p:nvSpPr>
        <p:spPr bwMode="auto">
          <a:xfrm>
            <a:off x="816395" y="4658037"/>
            <a:ext cx="8077222" cy="10044"/>
          </a:xfrm>
          <a:prstGeom prst="line">
            <a:avLst/>
          </a:prstGeom>
          <a:noFill/>
          <a:ln w="0">
            <a:solidFill>
              <a:schemeClr val="bg1">
                <a:lumMod val="75000"/>
              </a:schemeClr>
            </a:solidFill>
            <a:round/>
            <a:headEnd/>
            <a:tailEnd/>
          </a:ln>
          <a:extLst>
            <a:ext uri="{909E8E84-426E-40DD-AFC4-6F175D3DCCD1}">
              <a14:hiddenFill xmlns:a14="http://schemas.microsoft.com/office/drawing/2010/main">
                <a:noFill/>
              </a14:hiddenFill>
            </a:ext>
          </a:extLst>
        </p:spPr>
        <p:txBody>
          <a:bodyPr/>
          <a:lstStyle/>
          <a:p>
            <a:endParaRPr lang="it-IT" smtClean="0">
              <a:solidFill>
                <a:prstClr val="black"/>
              </a:solidFill>
              <a:ea typeface="ＭＳ Ｐゴシック" pitchFamily="-105" charset="-128"/>
            </a:endParaRPr>
          </a:p>
        </p:txBody>
      </p:sp>
      <p:sp>
        <p:nvSpPr>
          <p:cNvPr id="72" name="Line 11588"/>
          <p:cNvSpPr>
            <a:spLocks noChangeShapeType="1"/>
          </p:cNvSpPr>
          <p:nvPr/>
        </p:nvSpPr>
        <p:spPr bwMode="auto">
          <a:xfrm>
            <a:off x="850045" y="4109812"/>
            <a:ext cx="8077222" cy="10044"/>
          </a:xfrm>
          <a:prstGeom prst="line">
            <a:avLst/>
          </a:prstGeom>
          <a:noFill/>
          <a:ln w="0">
            <a:solidFill>
              <a:schemeClr val="bg1">
                <a:lumMod val="75000"/>
              </a:schemeClr>
            </a:solidFill>
            <a:round/>
            <a:headEnd/>
            <a:tailEnd/>
          </a:ln>
          <a:extLst>
            <a:ext uri="{909E8E84-426E-40DD-AFC4-6F175D3DCCD1}">
              <a14:hiddenFill xmlns:a14="http://schemas.microsoft.com/office/drawing/2010/main">
                <a:noFill/>
              </a14:hiddenFill>
            </a:ext>
          </a:extLst>
        </p:spPr>
        <p:txBody>
          <a:bodyPr/>
          <a:lstStyle/>
          <a:p>
            <a:endParaRPr lang="it-IT" smtClean="0">
              <a:solidFill>
                <a:prstClr val="black"/>
              </a:solidFill>
              <a:ea typeface="ＭＳ Ｐゴシック" pitchFamily="-105" charset="-128"/>
            </a:endParaRPr>
          </a:p>
        </p:txBody>
      </p:sp>
      <p:sp>
        <p:nvSpPr>
          <p:cNvPr id="74" name="Line 11588"/>
          <p:cNvSpPr>
            <a:spLocks noChangeShapeType="1"/>
          </p:cNvSpPr>
          <p:nvPr/>
        </p:nvSpPr>
        <p:spPr bwMode="auto">
          <a:xfrm>
            <a:off x="848070" y="3561587"/>
            <a:ext cx="8077222" cy="10044"/>
          </a:xfrm>
          <a:prstGeom prst="line">
            <a:avLst/>
          </a:prstGeom>
          <a:noFill/>
          <a:ln w="0">
            <a:solidFill>
              <a:schemeClr val="bg1">
                <a:lumMod val="75000"/>
              </a:schemeClr>
            </a:solidFill>
            <a:round/>
            <a:headEnd/>
            <a:tailEnd/>
          </a:ln>
          <a:extLst>
            <a:ext uri="{909E8E84-426E-40DD-AFC4-6F175D3DCCD1}">
              <a14:hiddenFill xmlns:a14="http://schemas.microsoft.com/office/drawing/2010/main">
                <a:noFill/>
              </a14:hiddenFill>
            </a:ext>
          </a:extLst>
        </p:spPr>
        <p:txBody>
          <a:bodyPr/>
          <a:lstStyle/>
          <a:p>
            <a:endParaRPr lang="it-IT" smtClean="0">
              <a:solidFill>
                <a:prstClr val="black"/>
              </a:solidFill>
              <a:ea typeface="ＭＳ Ｐゴシック" pitchFamily="-105" charset="-128"/>
            </a:endParaRPr>
          </a:p>
        </p:txBody>
      </p:sp>
      <p:sp>
        <p:nvSpPr>
          <p:cNvPr id="76" name="Line 11588"/>
          <p:cNvSpPr>
            <a:spLocks noChangeShapeType="1"/>
          </p:cNvSpPr>
          <p:nvPr/>
        </p:nvSpPr>
        <p:spPr bwMode="auto">
          <a:xfrm>
            <a:off x="857970" y="3013362"/>
            <a:ext cx="8077222" cy="10044"/>
          </a:xfrm>
          <a:prstGeom prst="line">
            <a:avLst/>
          </a:prstGeom>
          <a:noFill/>
          <a:ln w="0">
            <a:solidFill>
              <a:schemeClr val="bg1">
                <a:lumMod val="75000"/>
              </a:schemeClr>
            </a:solidFill>
            <a:round/>
            <a:headEnd/>
            <a:tailEnd/>
          </a:ln>
          <a:extLst>
            <a:ext uri="{909E8E84-426E-40DD-AFC4-6F175D3DCCD1}">
              <a14:hiddenFill xmlns:a14="http://schemas.microsoft.com/office/drawing/2010/main">
                <a:noFill/>
              </a14:hiddenFill>
            </a:ext>
          </a:extLst>
        </p:spPr>
        <p:txBody>
          <a:bodyPr/>
          <a:lstStyle/>
          <a:p>
            <a:endParaRPr lang="it-IT" smtClean="0">
              <a:solidFill>
                <a:prstClr val="black"/>
              </a:solidFill>
              <a:ea typeface="ＭＳ Ｐゴシック" pitchFamily="-105" charset="-128"/>
            </a:endParaRPr>
          </a:p>
        </p:txBody>
      </p:sp>
      <p:sp>
        <p:nvSpPr>
          <p:cNvPr id="78" name="Line 11588"/>
          <p:cNvSpPr>
            <a:spLocks noChangeShapeType="1"/>
          </p:cNvSpPr>
          <p:nvPr/>
        </p:nvSpPr>
        <p:spPr bwMode="auto">
          <a:xfrm>
            <a:off x="842145" y="1917679"/>
            <a:ext cx="8077222" cy="10044"/>
          </a:xfrm>
          <a:prstGeom prst="line">
            <a:avLst/>
          </a:prstGeom>
          <a:noFill/>
          <a:ln w="0">
            <a:solidFill>
              <a:schemeClr val="bg1">
                <a:lumMod val="75000"/>
              </a:schemeClr>
            </a:solidFill>
            <a:round/>
            <a:headEnd/>
            <a:tailEnd/>
          </a:ln>
          <a:extLst>
            <a:ext uri="{909E8E84-426E-40DD-AFC4-6F175D3DCCD1}">
              <a14:hiddenFill xmlns:a14="http://schemas.microsoft.com/office/drawing/2010/main">
                <a:noFill/>
              </a14:hiddenFill>
            </a:ext>
          </a:extLst>
        </p:spPr>
        <p:txBody>
          <a:bodyPr/>
          <a:lstStyle/>
          <a:p>
            <a:endParaRPr lang="it-IT" smtClean="0">
              <a:solidFill>
                <a:prstClr val="black"/>
              </a:solidFill>
              <a:ea typeface="ＭＳ Ｐゴシック" pitchFamily="-105" charset="-128"/>
            </a:endParaRPr>
          </a:p>
        </p:txBody>
      </p:sp>
      <p:sp>
        <p:nvSpPr>
          <p:cNvPr id="79" name="Line 11588"/>
          <p:cNvSpPr>
            <a:spLocks noChangeShapeType="1"/>
          </p:cNvSpPr>
          <p:nvPr/>
        </p:nvSpPr>
        <p:spPr bwMode="auto">
          <a:xfrm>
            <a:off x="863920" y="2461954"/>
            <a:ext cx="8077222" cy="10044"/>
          </a:xfrm>
          <a:prstGeom prst="line">
            <a:avLst/>
          </a:prstGeom>
          <a:noFill/>
          <a:ln w="0">
            <a:solidFill>
              <a:schemeClr val="bg1">
                <a:lumMod val="75000"/>
              </a:schemeClr>
            </a:solidFill>
            <a:round/>
            <a:headEnd/>
            <a:tailEnd/>
          </a:ln>
          <a:extLst>
            <a:ext uri="{909E8E84-426E-40DD-AFC4-6F175D3DCCD1}">
              <a14:hiddenFill xmlns:a14="http://schemas.microsoft.com/office/drawing/2010/main">
                <a:noFill/>
              </a14:hiddenFill>
            </a:ext>
          </a:extLst>
        </p:spPr>
        <p:txBody>
          <a:bodyPr/>
          <a:lstStyle/>
          <a:p>
            <a:endParaRPr lang="it-IT" smtClean="0">
              <a:solidFill>
                <a:prstClr val="black"/>
              </a:solidFill>
              <a:ea typeface="ＭＳ Ｐゴシック" pitchFamily="-105" charset="-128"/>
            </a:endParaRPr>
          </a:p>
        </p:txBody>
      </p:sp>
      <p:sp>
        <p:nvSpPr>
          <p:cNvPr id="54" name="Rectangle 11595"/>
          <p:cNvSpPr>
            <a:spLocks noChangeArrowheads="1"/>
          </p:cNvSpPr>
          <p:nvPr/>
        </p:nvSpPr>
        <p:spPr bwMode="auto">
          <a:xfrm>
            <a:off x="1067693" y="3023406"/>
            <a:ext cx="306034" cy="2200451"/>
          </a:xfrm>
          <a:prstGeom prst="rect">
            <a:avLst/>
          </a:prstGeom>
          <a:solidFill>
            <a:srgbClr val="666699"/>
          </a:solidFill>
          <a:ln w="12700">
            <a:solidFill>
              <a:srgbClr val="000000"/>
            </a:solidFill>
            <a:miter lim="800000"/>
            <a:headEnd/>
            <a:tailEnd/>
          </a:ln>
          <a:effectLst>
            <a:outerShdw blurRad="50800" dist="38100" dir="18900000" algn="bl" rotWithShape="0">
              <a:prstClr val="black">
                <a:alpha val="40000"/>
              </a:prstClr>
            </a:outerShdw>
          </a:effectLst>
        </p:spPr>
        <p:txBody>
          <a:bodyPr/>
          <a:lstStyle/>
          <a:p>
            <a:endParaRPr lang="it-IT" smtClean="0">
              <a:solidFill>
                <a:prstClr val="black"/>
              </a:solidFill>
              <a:ea typeface="ＭＳ Ｐゴシック" pitchFamily="-105" charset="-128"/>
            </a:endParaRPr>
          </a:p>
        </p:txBody>
      </p:sp>
      <p:sp>
        <p:nvSpPr>
          <p:cNvPr id="55" name="Rectangle 11595"/>
          <p:cNvSpPr>
            <a:spLocks noChangeArrowheads="1"/>
          </p:cNvSpPr>
          <p:nvPr/>
        </p:nvSpPr>
        <p:spPr bwMode="auto">
          <a:xfrm>
            <a:off x="2610466" y="3394148"/>
            <a:ext cx="303476" cy="1825057"/>
          </a:xfrm>
          <a:prstGeom prst="rect">
            <a:avLst/>
          </a:prstGeom>
          <a:solidFill>
            <a:srgbClr val="666699"/>
          </a:solidFill>
          <a:ln w="12700">
            <a:solidFill>
              <a:srgbClr val="000000"/>
            </a:solidFill>
            <a:miter lim="800000"/>
            <a:headEnd/>
            <a:tailEnd/>
          </a:ln>
          <a:effectLst>
            <a:outerShdw blurRad="50800" dist="38100" dir="18900000" algn="bl" rotWithShape="0">
              <a:prstClr val="black">
                <a:alpha val="40000"/>
              </a:prstClr>
            </a:outerShdw>
          </a:effectLst>
        </p:spPr>
        <p:txBody>
          <a:bodyPr/>
          <a:lstStyle/>
          <a:p>
            <a:endParaRPr lang="it-IT" smtClean="0">
              <a:solidFill>
                <a:prstClr val="black"/>
              </a:solidFill>
              <a:ea typeface="ＭＳ Ｐゴシック" pitchFamily="-105" charset="-128"/>
            </a:endParaRPr>
          </a:p>
        </p:txBody>
      </p:sp>
      <p:sp>
        <p:nvSpPr>
          <p:cNvPr id="75" name="Rectangle 11595"/>
          <p:cNvSpPr>
            <a:spLocks noChangeArrowheads="1"/>
          </p:cNvSpPr>
          <p:nvPr/>
        </p:nvSpPr>
        <p:spPr bwMode="auto">
          <a:xfrm>
            <a:off x="3087335" y="2838373"/>
            <a:ext cx="306034" cy="2383602"/>
          </a:xfrm>
          <a:prstGeom prst="rect">
            <a:avLst/>
          </a:prstGeom>
          <a:solidFill>
            <a:srgbClr val="666698"/>
          </a:solidFill>
          <a:ln w="12700">
            <a:solidFill>
              <a:srgbClr val="000000"/>
            </a:solidFill>
            <a:miter lim="800000"/>
            <a:headEnd/>
            <a:tailEnd/>
          </a:ln>
          <a:effectLst>
            <a:outerShdw blurRad="50800" dist="38100" dir="18900000" algn="bl" rotWithShape="0">
              <a:prstClr val="black">
                <a:alpha val="40000"/>
              </a:prstClr>
            </a:outerShdw>
          </a:effectLst>
        </p:spPr>
        <p:txBody>
          <a:bodyPr/>
          <a:lstStyle/>
          <a:p>
            <a:endParaRPr lang="it-IT" smtClean="0">
              <a:solidFill>
                <a:prstClr val="black"/>
              </a:solidFill>
              <a:ea typeface="ＭＳ Ｐゴシック" pitchFamily="-105" charset="-128"/>
            </a:endParaRPr>
          </a:p>
        </p:txBody>
      </p:sp>
      <p:sp>
        <p:nvSpPr>
          <p:cNvPr id="84" name="Rectangle 11595"/>
          <p:cNvSpPr>
            <a:spLocks noChangeArrowheads="1"/>
          </p:cNvSpPr>
          <p:nvPr/>
        </p:nvSpPr>
        <p:spPr bwMode="auto">
          <a:xfrm>
            <a:off x="3791027" y="3287848"/>
            <a:ext cx="303476" cy="1942747"/>
          </a:xfrm>
          <a:prstGeom prst="rect">
            <a:avLst/>
          </a:prstGeom>
          <a:solidFill>
            <a:srgbClr val="666699"/>
          </a:solidFill>
          <a:ln w="12700">
            <a:solidFill>
              <a:srgbClr val="000000"/>
            </a:solidFill>
            <a:miter lim="800000"/>
            <a:headEnd/>
            <a:tailEnd/>
          </a:ln>
          <a:effectLst>
            <a:outerShdw blurRad="50800" dist="38100" dir="18900000" algn="bl" rotWithShape="0">
              <a:prstClr val="black">
                <a:alpha val="40000"/>
              </a:prstClr>
            </a:outerShdw>
          </a:effectLst>
        </p:spPr>
        <p:txBody>
          <a:bodyPr/>
          <a:lstStyle/>
          <a:p>
            <a:endParaRPr lang="it-IT" smtClean="0">
              <a:solidFill>
                <a:prstClr val="black"/>
              </a:solidFill>
              <a:ea typeface="ＭＳ Ｐゴシック" pitchFamily="-105" charset="-128"/>
            </a:endParaRPr>
          </a:p>
        </p:txBody>
      </p:sp>
      <p:sp>
        <p:nvSpPr>
          <p:cNvPr id="86" name="Rectangle 11595"/>
          <p:cNvSpPr>
            <a:spLocks noChangeArrowheads="1"/>
          </p:cNvSpPr>
          <p:nvPr/>
        </p:nvSpPr>
        <p:spPr bwMode="auto">
          <a:xfrm>
            <a:off x="4273993" y="2299337"/>
            <a:ext cx="306034" cy="2923436"/>
          </a:xfrm>
          <a:prstGeom prst="rect">
            <a:avLst/>
          </a:prstGeom>
          <a:solidFill>
            <a:srgbClr val="666698"/>
          </a:solidFill>
          <a:ln w="12700">
            <a:solidFill>
              <a:srgbClr val="000000"/>
            </a:solidFill>
            <a:miter lim="800000"/>
            <a:headEnd/>
            <a:tailEnd/>
          </a:ln>
          <a:effectLst>
            <a:outerShdw blurRad="50800" dist="38100" dir="18900000" algn="bl" rotWithShape="0">
              <a:prstClr val="black">
                <a:alpha val="40000"/>
              </a:prstClr>
            </a:outerShdw>
          </a:effectLst>
        </p:spPr>
        <p:txBody>
          <a:bodyPr/>
          <a:lstStyle/>
          <a:p>
            <a:endParaRPr lang="it-IT" smtClean="0">
              <a:solidFill>
                <a:prstClr val="black"/>
              </a:solidFill>
              <a:ea typeface="ＭＳ Ｐゴシック" pitchFamily="-105" charset="-128"/>
            </a:endParaRPr>
          </a:p>
        </p:txBody>
      </p:sp>
      <p:sp>
        <p:nvSpPr>
          <p:cNvPr id="87" name="CasellaDiTesto 86"/>
          <p:cNvSpPr txBox="1"/>
          <p:nvPr/>
        </p:nvSpPr>
        <p:spPr>
          <a:xfrm>
            <a:off x="4818963" y="5254826"/>
            <a:ext cx="1325463" cy="646331"/>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it-IT" sz="1200" dirty="0" smtClean="0">
                <a:solidFill>
                  <a:prstClr val="black"/>
                </a:solidFill>
                <a:ea typeface="ＭＳ Ｐゴシック" pitchFamily="-105" charset="-128"/>
              </a:rPr>
              <a:t>P-AC  </a:t>
            </a:r>
            <a:r>
              <a:rPr lang="it-IT" sz="1200" dirty="0" err="1" smtClean="0">
                <a:solidFill>
                  <a:prstClr val="black"/>
                </a:solidFill>
                <a:ea typeface="ＭＳ Ｐゴシック" pitchFamily="-105" charset="-128"/>
              </a:rPr>
              <a:t>P+carbo-AC</a:t>
            </a:r>
            <a:endParaRPr lang="it-IT" sz="1200" dirty="0" smtClean="0">
              <a:solidFill>
                <a:prstClr val="black"/>
              </a:solidFill>
              <a:ea typeface="ＭＳ Ｐゴシック" pitchFamily="-105" charset="-128"/>
            </a:endParaRPr>
          </a:p>
          <a:p>
            <a:pPr algn="ctr"/>
            <a:r>
              <a:rPr lang="it-IT" sz="1200" dirty="0" smtClean="0">
                <a:solidFill>
                  <a:prstClr val="black"/>
                </a:solidFill>
                <a:ea typeface="ＭＳ Ｐゴシック" pitchFamily="-105" charset="-128"/>
              </a:rPr>
              <a:t>(+/- </a:t>
            </a:r>
            <a:r>
              <a:rPr lang="it-IT" sz="1200" dirty="0" err="1" smtClean="0">
                <a:solidFill>
                  <a:prstClr val="black"/>
                </a:solidFill>
                <a:ea typeface="ＭＳ Ｐゴシック" pitchFamily="-105" charset="-128"/>
              </a:rPr>
              <a:t>Bev</a:t>
            </a:r>
            <a:r>
              <a:rPr lang="it-IT" sz="1200" dirty="0" smtClean="0">
                <a:solidFill>
                  <a:prstClr val="black"/>
                </a:solidFill>
                <a:ea typeface="ＭＳ Ｐゴシック" pitchFamily="-105" charset="-128"/>
              </a:rPr>
              <a:t>)</a:t>
            </a:r>
          </a:p>
          <a:p>
            <a:pPr algn="ctr"/>
            <a:r>
              <a:rPr lang="it-IT" sz="1200" dirty="0" smtClean="0">
                <a:solidFill>
                  <a:prstClr val="black"/>
                </a:solidFill>
                <a:ea typeface="ＭＳ Ｐゴシック" pitchFamily="-105" charset="-128"/>
              </a:rPr>
              <a:t>CALGB40603</a:t>
            </a:r>
            <a:r>
              <a:rPr lang="it-IT" sz="1200" baseline="30000" dirty="0" smtClean="0">
                <a:solidFill>
                  <a:prstClr val="black"/>
                </a:solidFill>
                <a:ea typeface="ＭＳ Ｐゴシック" pitchFamily="-105" charset="-128"/>
              </a:rPr>
              <a:t>5</a:t>
            </a:r>
            <a:endParaRPr lang="it-IT" sz="1200" dirty="0" smtClean="0">
              <a:solidFill>
                <a:prstClr val="black"/>
              </a:solidFill>
              <a:ea typeface="ＭＳ Ｐゴシック" pitchFamily="-105" charset="-128"/>
            </a:endParaRPr>
          </a:p>
        </p:txBody>
      </p:sp>
      <p:sp>
        <p:nvSpPr>
          <p:cNvPr id="88" name="Rectangle 11595"/>
          <p:cNvSpPr>
            <a:spLocks noChangeArrowheads="1"/>
          </p:cNvSpPr>
          <p:nvPr/>
        </p:nvSpPr>
        <p:spPr bwMode="auto">
          <a:xfrm>
            <a:off x="5024642" y="2990708"/>
            <a:ext cx="303476" cy="2233369"/>
          </a:xfrm>
          <a:prstGeom prst="rect">
            <a:avLst/>
          </a:prstGeom>
          <a:solidFill>
            <a:srgbClr val="666699"/>
          </a:solidFill>
          <a:ln w="12700">
            <a:solidFill>
              <a:srgbClr val="000000"/>
            </a:solidFill>
            <a:miter lim="800000"/>
            <a:headEnd/>
            <a:tailEnd/>
          </a:ln>
          <a:effectLst>
            <a:outerShdw blurRad="50800" dist="38100" dir="18900000" algn="bl" rotWithShape="0">
              <a:prstClr val="black">
                <a:alpha val="40000"/>
              </a:prstClr>
            </a:outerShdw>
          </a:effectLst>
        </p:spPr>
        <p:txBody>
          <a:bodyPr/>
          <a:lstStyle/>
          <a:p>
            <a:endParaRPr lang="it-IT" smtClean="0">
              <a:solidFill>
                <a:prstClr val="black"/>
              </a:solidFill>
              <a:ea typeface="ＭＳ Ｐゴシック" pitchFamily="-105" charset="-128"/>
            </a:endParaRPr>
          </a:p>
        </p:txBody>
      </p:sp>
      <p:sp>
        <p:nvSpPr>
          <p:cNvPr id="89" name="Rectangle 11595"/>
          <p:cNvSpPr>
            <a:spLocks noChangeArrowheads="1"/>
          </p:cNvSpPr>
          <p:nvPr/>
        </p:nvSpPr>
        <p:spPr bwMode="auto">
          <a:xfrm>
            <a:off x="5481695" y="2217699"/>
            <a:ext cx="303476" cy="3002641"/>
          </a:xfrm>
          <a:prstGeom prst="rect">
            <a:avLst/>
          </a:prstGeom>
          <a:solidFill>
            <a:srgbClr val="666698"/>
          </a:solidFill>
          <a:ln w="12700">
            <a:solidFill>
              <a:srgbClr val="000000"/>
            </a:solidFill>
            <a:miter lim="800000"/>
            <a:headEnd/>
            <a:tailEnd/>
          </a:ln>
          <a:effectLst>
            <a:outerShdw blurRad="50800" dist="38100" dir="18900000" algn="bl" rotWithShape="0">
              <a:prstClr val="black">
                <a:alpha val="40000"/>
              </a:prstClr>
            </a:outerShdw>
          </a:effectLst>
        </p:spPr>
        <p:txBody>
          <a:bodyPr/>
          <a:lstStyle/>
          <a:p>
            <a:endParaRPr lang="it-IT" smtClean="0">
              <a:solidFill>
                <a:prstClr val="black"/>
              </a:solidFill>
              <a:ea typeface="ＭＳ Ｐゴシック" pitchFamily="-105" charset="-128"/>
            </a:endParaRPr>
          </a:p>
        </p:txBody>
      </p:sp>
      <p:sp>
        <p:nvSpPr>
          <p:cNvPr id="90" name="Rectangle 11595"/>
          <p:cNvSpPr>
            <a:spLocks noChangeArrowheads="1"/>
          </p:cNvSpPr>
          <p:nvPr/>
        </p:nvSpPr>
        <p:spPr bwMode="auto">
          <a:xfrm>
            <a:off x="6389696" y="2478348"/>
            <a:ext cx="303476" cy="2744289"/>
          </a:xfrm>
          <a:prstGeom prst="rect">
            <a:avLst/>
          </a:prstGeom>
          <a:solidFill>
            <a:srgbClr val="666698"/>
          </a:solidFill>
          <a:ln w="12700">
            <a:solidFill>
              <a:srgbClr val="000000"/>
            </a:solidFill>
            <a:miter lim="800000"/>
            <a:headEnd/>
            <a:tailEnd/>
          </a:ln>
          <a:effectLst>
            <a:outerShdw blurRad="50800" dist="38100" dir="18900000" algn="bl" rotWithShape="0">
              <a:prstClr val="black">
                <a:alpha val="40000"/>
              </a:prstClr>
            </a:outerShdw>
          </a:effectLst>
        </p:spPr>
        <p:txBody>
          <a:bodyPr/>
          <a:lstStyle/>
          <a:p>
            <a:endParaRPr lang="it-IT" smtClean="0">
              <a:solidFill>
                <a:prstClr val="black"/>
              </a:solidFill>
              <a:ea typeface="ＭＳ Ｐゴシック" pitchFamily="-105" charset="-128"/>
            </a:endParaRPr>
          </a:p>
        </p:txBody>
      </p:sp>
      <p:sp>
        <p:nvSpPr>
          <p:cNvPr id="100" name="CasellaDiTesto 99"/>
          <p:cNvSpPr txBox="1"/>
          <p:nvPr/>
        </p:nvSpPr>
        <p:spPr>
          <a:xfrm>
            <a:off x="5993237" y="5275155"/>
            <a:ext cx="1275039" cy="461665"/>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it-IT" sz="1200" dirty="0" err="1" smtClean="0">
                <a:solidFill>
                  <a:prstClr val="black"/>
                </a:solidFill>
                <a:ea typeface="ＭＳ Ｐゴシック" pitchFamily="-105" charset="-128"/>
              </a:rPr>
              <a:t>P+carbo+bev</a:t>
            </a:r>
            <a:endParaRPr lang="it-IT" sz="1200" dirty="0" smtClean="0">
              <a:solidFill>
                <a:prstClr val="black"/>
              </a:solidFill>
              <a:ea typeface="ＭＳ Ｐゴシック" pitchFamily="-105" charset="-128"/>
            </a:endParaRPr>
          </a:p>
          <a:p>
            <a:pPr algn="ctr"/>
            <a:r>
              <a:rPr lang="it-IT" sz="1200" dirty="0" smtClean="0">
                <a:solidFill>
                  <a:prstClr val="black"/>
                </a:solidFill>
                <a:ea typeface="ＭＳ Ｐゴシック" pitchFamily="-105" charset="-128"/>
              </a:rPr>
              <a:t>Ca.Pa.Be</a:t>
            </a:r>
            <a:r>
              <a:rPr lang="it-IT" sz="1200" baseline="30000" dirty="0" smtClean="0">
                <a:solidFill>
                  <a:prstClr val="black"/>
                </a:solidFill>
                <a:ea typeface="ＭＳ Ｐゴシック" pitchFamily="-105" charset="-128"/>
              </a:rPr>
              <a:t>6</a:t>
            </a:r>
            <a:endParaRPr lang="it-IT" sz="1200" dirty="0" smtClean="0">
              <a:solidFill>
                <a:prstClr val="black"/>
              </a:solidFill>
              <a:ea typeface="ＭＳ Ｐゴシック" pitchFamily="-105" charset="-128"/>
            </a:endParaRPr>
          </a:p>
        </p:txBody>
      </p:sp>
      <p:sp>
        <p:nvSpPr>
          <p:cNvPr id="101" name="CasellaDiTesto 100"/>
          <p:cNvSpPr txBox="1"/>
          <p:nvPr/>
        </p:nvSpPr>
        <p:spPr>
          <a:xfrm>
            <a:off x="7791680" y="5295116"/>
            <a:ext cx="1358696" cy="584775"/>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it-IT" sz="1200" dirty="0" smtClean="0">
                <a:solidFill>
                  <a:prstClr val="black"/>
                </a:solidFill>
                <a:ea typeface="ＭＳ Ｐゴシック" pitchFamily="-105" charset="-128"/>
              </a:rPr>
              <a:t>P-EC  </a:t>
            </a:r>
            <a:r>
              <a:rPr lang="it-IT" sz="1200" dirty="0" err="1" smtClean="0">
                <a:solidFill>
                  <a:prstClr val="black"/>
                </a:solidFill>
                <a:ea typeface="ＭＳ Ｐゴシック" pitchFamily="-105" charset="-128"/>
              </a:rPr>
              <a:t>nabP</a:t>
            </a:r>
            <a:r>
              <a:rPr lang="it-IT" sz="1200" dirty="0" smtClean="0">
                <a:solidFill>
                  <a:prstClr val="black"/>
                </a:solidFill>
                <a:ea typeface="ＭＳ Ｐゴシック" pitchFamily="-105" charset="-128"/>
              </a:rPr>
              <a:t>-EC</a:t>
            </a:r>
          </a:p>
          <a:p>
            <a:pPr algn="ctr"/>
            <a:r>
              <a:rPr lang="it-IT" sz="1200" dirty="0" smtClean="0">
                <a:solidFill>
                  <a:prstClr val="black"/>
                </a:solidFill>
                <a:ea typeface="ＭＳ Ｐゴシック" pitchFamily="-105" charset="-128"/>
              </a:rPr>
              <a:t>Gepar7</a:t>
            </a:r>
            <a:r>
              <a:rPr lang="it-IT" sz="1200" baseline="30000" dirty="0" smtClean="0">
                <a:solidFill>
                  <a:prstClr val="black"/>
                </a:solidFill>
                <a:ea typeface="ＭＳ Ｐゴシック" pitchFamily="-105" charset="-128"/>
              </a:rPr>
              <a:t>8</a:t>
            </a:r>
            <a:endParaRPr lang="it-IT" sz="1200" dirty="0">
              <a:solidFill>
                <a:prstClr val="black"/>
              </a:solidFill>
              <a:ea typeface="ＭＳ Ｐゴシック" pitchFamily="-105" charset="-128"/>
            </a:endParaRPr>
          </a:p>
          <a:p>
            <a:pPr algn="ctr"/>
            <a:endParaRPr lang="it-IT" sz="1200" baseline="30000" dirty="0" smtClean="0">
              <a:solidFill>
                <a:prstClr val="black"/>
              </a:solidFill>
              <a:ea typeface="ＭＳ Ｐゴシック" pitchFamily="-105" charset="-128"/>
            </a:endParaRPr>
          </a:p>
        </p:txBody>
      </p:sp>
      <p:sp>
        <p:nvSpPr>
          <p:cNvPr id="104" name="Rectangle 11595"/>
          <p:cNvSpPr>
            <a:spLocks noChangeArrowheads="1"/>
          </p:cNvSpPr>
          <p:nvPr/>
        </p:nvSpPr>
        <p:spPr bwMode="auto">
          <a:xfrm>
            <a:off x="1835125" y="3462364"/>
            <a:ext cx="306034" cy="1764556"/>
          </a:xfrm>
          <a:prstGeom prst="rect">
            <a:avLst/>
          </a:prstGeom>
          <a:solidFill>
            <a:srgbClr val="666699"/>
          </a:solidFill>
          <a:ln w="12700">
            <a:solidFill>
              <a:srgbClr val="000000"/>
            </a:solidFill>
            <a:miter lim="800000"/>
            <a:headEnd/>
            <a:tailEnd/>
          </a:ln>
          <a:effectLst>
            <a:outerShdw blurRad="50800" dist="38100" dir="18900000" algn="bl" rotWithShape="0">
              <a:prstClr val="black">
                <a:alpha val="40000"/>
              </a:prstClr>
            </a:outerShdw>
          </a:effectLst>
        </p:spPr>
        <p:txBody>
          <a:bodyPr/>
          <a:lstStyle/>
          <a:p>
            <a:endParaRPr lang="it-IT" smtClean="0">
              <a:solidFill>
                <a:prstClr val="black"/>
              </a:solidFill>
              <a:ea typeface="ＭＳ Ｐゴシック" pitchFamily="-105" charset="-128"/>
            </a:endParaRPr>
          </a:p>
        </p:txBody>
      </p:sp>
      <p:sp>
        <p:nvSpPr>
          <p:cNvPr id="106" name="CasellaDiTesto 105"/>
          <p:cNvSpPr txBox="1"/>
          <p:nvPr/>
        </p:nvSpPr>
        <p:spPr>
          <a:xfrm>
            <a:off x="1382009" y="5252645"/>
            <a:ext cx="1281622" cy="769441"/>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it-IT" sz="1200" dirty="0" smtClean="0">
                <a:solidFill>
                  <a:prstClr val="black"/>
                </a:solidFill>
                <a:ea typeface="ＭＳ Ｐゴシック" pitchFamily="-105" charset="-128"/>
              </a:rPr>
              <a:t>EC-P </a:t>
            </a:r>
          </a:p>
          <a:p>
            <a:pPr algn="ctr"/>
            <a:r>
              <a:rPr lang="it-IT" sz="1200" dirty="0">
                <a:solidFill>
                  <a:prstClr val="black"/>
                </a:solidFill>
                <a:ea typeface="ＭＳ Ｐゴシック" pitchFamily="-105" charset="-128"/>
              </a:rPr>
              <a:t>(</a:t>
            </a:r>
            <a:r>
              <a:rPr lang="it-IT" sz="1200" dirty="0" smtClean="0">
                <a:solidFill>
                  <a:prstClr val="black"/>
                </a:solidFill>
                <a:ea typeface="ＭＳ Ｐゴシック" pitchFamily="-105" charset="-128"/>
              </a:rPr>
              <a:t>+/-</a:t>
            </a:r>
            <a:r>
              <a:rPr lang="it-IT" sz="1200" dirty="0" err="1" smtClean="0">
                <a:solidFill>
                  <a:prstClr val="black"/>
                </a:solidFill>
                <a:ea typeface="ＭＳ Ｐゴシック" pitchFamily="-105" charset="-128"/>
              </a:rPr>
              <a:t>gem</a:t>
            </a:r>
            <a:r>
              <a:rPr lang="it-IT" sz="1200" dirty="0" smtClean="0">
                <a:solidFill>
                  <a:prstClr val="black"/>
                </a:solidFill>
                <a:ea typeface="ＭＳ Ｐゴシック" pitchFamily="-105" charset="-128"/>
              </a:rPr>
              <a:t>)</a:t>
            </a:r>
          </a:p>
          <a:p>
            <a:pPr algn="ctr"/>
            <a:r>
              <a:rPr lang="it-IT" sz="1200" dirty="0" smtClean="0">
                <a:solidFill>
                  <a:prstClr val="black"/>
                </a:solidFill>
                <a:ea typeface="ＭＳ Ｐゴシック" pitchFamily="-105" charset="-128"/>
              </a:rPr>
              <a:t>NeoTango</a:t>
            </a:r>
            <a:r>
              <a:rPr lang="it-IT" sz="1200" baseline="30000" dirty="0" smtClean="0">
                <a:solidFill>
                  <a:prstClr val="black"/>
                </a:solidFill>
                <a:ea typeface="ＭＳ Ｐゴシック" pitchFamily="-105" charset="-128"/>
              </a:rPr>
              <a:t>2</a:t>
            </a:r>
            <a:endParaRPr lang="it-IT" sz="1200" dirty="0">
              <a:solidFill>
                <a:prstClr val="black"/>
              </a:solidFill>
              <a:ea typeface="ＭＳ Ｐゴシック" pitchFamily="-105" charset="-128"/>
            </a:endParaRPr>
          </a:p>
          <a:p>
            <a:pPr algn="ctr"/>
            <a:endParaRPr lang="it-IT" sz="1200" baseline="30000" dirty="0" smtClean="0">
              <a:solidFill>
                <a:prstClr val="black"/>
              </a:solidFill>
              <a:ea typeface="ＭＳ Ｐゴシック" pitchFamily="-105" charset="-128"/>
            </a:endParaRPr>
          </a:p>
        </p:txBody>
      </p:sp>
      <p:sp>
        <p:nvSpPr>
          <p:cNvPr id="115" name="CasellaDiTesto 114"/>
          <p:cNvSpPr txBox="1"/>
          <p:nvPr/>
        </p:nvSpPr>
        <p:spPr>
          <a:xfrm>
            <a:off x="6884830" y="5282240"/>
            <a:ext cx="1281622" cy="584775"/>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it-IT" sz="1200" dirty="0" err="1" smtClean="0">
                <a:solidFill>
                  <a:prstClr val="black"/>
                </a:solidFill>
                <a:ea typeface="ＭＳ Ｐゴシック" pitchFamily="-105" charset="-128"/>
              </a:rPr>
              <a:t>nabP-carbo</a:t>
            </a:r>
            <a:endParaRPr lang="it-IT" sz="1200" dirty="0" smtClean="0">
              <a:solidFill>
                <a:prstClr val="black"/>
              </a:solidFill>
              <a:ea typeface="ＭＳ Ｐゴシック" pitchFamily="-105" charset="-128"/>
            </a:endParaRPr>
          </a:p>
          <a:p>
            <a:pPr algn="ctr"/>
            <a:r>
              <a:rPr lang="it-IT" sz="1200" dirty="0" smtClean="0">
                <a:solidFill>
                  <a:prstClr val="black"/>
                </a:solidFill>
                <a:ea typeface="ＭＳ Ｐゴシック" pitchFamily="-105" charset="-128"/>
              </a:rPr>
              <a:t>ADAPT</a:t>
            </a:r>
            <a:r>
              <a:rPr lang="it-IT" sz="1200" baseline="30000" dirty="0" smtClean="0">
                <a:solidFill>
                  <a:prstClr val="black"/>
                </a:solidFill>
                <a:ea typeface="ＭＳ Ｐゴシック" pitchFamily="-105" charset="-128"/>
              </a:rPr>
              <a:t>7</a:t>
            </a:r>
            <a:endParaRPr lang="it-IT" sz="1200" dirty="0">
              <a:solidFill>
                <a:prstClr val="black"/>
              </a:solidFill>
              <a:ea typeface="ＭＳ Ｐゴシック" pitchFamily="-105" charset="-128"/>
            </a:endParaRPr>
          </a:p>
          <a:p>
            <a:pPr algn="ctr"/>
            <a:endParaRPr lang="it-IT" sz="1200" baseline="30000" dirty="0" smtClean="0">
              <a:solidFill>
                <a:prstClr val="black"/>
              </a:solidFill>
              <a:ea typeface="ＭＳ Ｐゴシック" pitchFamily="-105" charset="-128"/>
            </a:endParaRPr>
          </a:p>
        </p:txBody>
      </p:sp>
      <p:sp>
        <p:nvSpPr>
          <p:cNvPr id="116" name="Rectangle 11595"/>
          <p:cNvSpPr>
            <a:spLocks noChangeArrowheads="1"/>
          </p:cNvSpPr>
          <p:nvPr/>
        </p:nvSpPr>
        <p:spPr bwMode="auto">
          <a:xfrm>
            <a:off x="7373903" y="2508010"/>
            <a:ext cx="303476" cy="2725339"/>
          </a:xfrm>
          <a:prstGeom prst="rect">
            <a:avLst/>
          </a:prstGeom>
          <a:solidFill>
            <a:srgbClr val="666698"/>
          </a:solidFill>
          <a:ln w="12700">
            <a:solidFill>
              <a:srgbClr val="000000"/>
            </a:solidFill>
            <a:miter lim="800000"/>
            <a:headEnd/>
            <a:tailEnd/>
          </a:ln>
          <a:effectLst>
            <a:outerShdw blurRad="50800" dist="38100" dir="18900000" algn="bl" rotWithShape="0">
              <a:prstClr val="black">
                <a:alpha val="40000"/>
              </a:prstClr>
            </a:outerShdw>
          </a:effectLst>
        </p:spPr>
        <p:txBody>
          <a:bodyPr/>
          <a:lstStyle/>
          <a:p>
            <a:endParaRPr lang="it-IT" smtClean="0">
              <a:solidFill>
                <a:prstClr val="black"/>
              </a:solidFill>
              <a:ea typeface="ＭＳ Ｐゴシック" pitchFamily="-105" charset="-128"/>
            </a:endParaRPr>
          </a:p>
        </p:txBody>
      </p:sp>
      <p:sp>
        <p:nvSpPr>
          <p:cNvPr id="117" name="Rectangle 11595"/>
          <p:cNvSpPr>
            <a:spLocks noChangeArrowheads="1"/>
          </p:cNvSpPr>
          <p:nvPr/>
        </p:nvSpPr>
        <p:spPr bwMode="auto">
          <a:xfrm>
            <a:off x="8535062" y="2613280"/>
            <a:ext cx="303476" cy="2620069"/>
          </a:xfrm>
          <a:prstGeom prst="rect">
            <a:avLst/>
          </a:prstGeom>
          <a:solidFill>
            <a:srgbClr val="666698"/>
          </a:solidFill>
          <a:ln w="12700">
            <a:solidFill>
              <a:srgbClr val="000000"/>
            </a:solidFill>
            <a:miter lim="800000"/>
            <a:headEnd/>
            <a:tailEnd/>
          </a:ln>
          <a:effectLst>
            <a:outerShdw blurRad="50800" dist="38100" dir="18900000" algn="bl" rotWithShape="0">
              <a:prstClr val="black">
                <a:alpha val="40000"/>
              </a:prstClr>
            </a:outerShdw>
          </a:effectLst>
        </p:spPr>
        <p:txBody>
          <a:bodyPr/>
          <a:lstStyle/>
          <a:p>
            <a:endParaRPr lang="it-IT" smtClean="0">
              <a:solidFill>
                <a:prstClr val="black"/>
              </a:solidFill>
              <a:ea typeface="ＭＳ Ｐゴシック" pitchFamily="-105" charset="-128"/>
            </a:endParaRPr>
          </a:p>
        </p:txBody>
      </p:sp>
      <p:sp>
        <p:nvSpPr>
          <p:cNvPr id="48" name="Rettangolo 47"/>
          <p:cNvSpPr/>
          <p:nvPr/>
        </p:nvSpPr>
        <p:spPr>
          <a:xfrm>
            <a:off x="457200" y="6051728"/>
            <a:ext cx="8651609" cy="461665"/>
          </a:xfrm>
          <a:prstGeom prst="rect">
            <a:avLst/>
          </a:prstGeom>
        </p:spPr>
        <p:txBody>
          <a:bodyPr wrap="square">
            <a:spAutoFit/>
          </a:bodyPr>
          <a:lstStyle/>
          <a:p>
            <a:r>
              <a:rPr lang="it-IT" sz="1200" dirty="0" smtClean="0">
                <a:solidFill>
                  <a:prstClr val="black"/>
                </a:solidFill>
              </a:rPr>
              <a:t>1. </a:t>
            </a:r>
            <a:r>
              <a:rPr lang="it-IT" sz="1200" dirty="0" err="1" smtClean="0">
                <a:solidFill>
                  <a:prstClr val="black"/>
                </a:solidFill>
              </a:rPr>
              <a:t>Huober</a:t>
            </a:r>
            <a:r>
              <a:rPr lang="it-IT" sz="1200" dirty="0" smtClean="0">
                <a:solidFill>
                  <a:prstClr val="black"/>
                </a:solidFill>
              </a:rPr>
              <a:t> J, BCRT 2010; 2. Earl HM, Lancet </a:t>
            </a:r>
            <a:r>
              <a:rPr lang="it-IT" sz="1200" dirty="0" err="1" smtClean="0">
                <a:solidFill>
                  <a:prstClr val="black"/>
                </a:solidFill>
              </a:rPr>
              <a:t>Oncol</a:t>
            </a:r>
            <a:r>
              <a:rPr lang="it-IT" sz="1200" dirty="0" smtClean="0">
                <a:solidFill>
                  <a:prstClr val="black"/>
                </a:solidFill>
              </a:rPr>
              <a:t> 2014; 3. von </a:t>
            </a:r>
            <a:r>
              <a:rPr lang="it-IT" sz="1200" dirty="0" err="1">
                <a:solidFill>
                  <a:prstClr val="black"/>
                </a:solidFill>
              </a:rPr>
              <a:t>Minckwitz</a:t>
            </a:r>
            <a:r>
              <a:rPr lang="it-IT" sz="1200" dirty="0">
                <a:solidFill>
                  <a:prstClr val="black"/>
                </a:solidFill>
              </a:rPr>
              <a:t>, NEJM </a:t>
            </a:r>
            <a:r>
              <a:rPr lang="it-IT" sz="1200" dirty="0" smtClean="0">
                <a:solidFill>
                  <a:prstClr val="black"/>
                </a:solidFill>
              </a:rPr>
              <a:t>2012;  4. von </a:t>
            </a:r>
            <a:r>
              <a:rPr lang="it-IT" sz="1200" dirty="0" err="1">
                <a:solidFill>
                  <a:prstClr val="black"/>
                </a:solidFill>
              </a:rPr>
              <a:t>Minckwitz</a:t>
            </a:r>
            <a:r>
              <a:rPr lang="it-IT" sz="1200" dirty="0">
                <a:solidFill>
                  <a:prstClr val="black"/>
                </a:solidFill>
              </a:rPr>
              <a:t>, </a:t>
            </a:r>
            <a:r>
              <a:rPr lang="it-IT" sz="1200" dirty="0" smtClean="0">
                <a:solidFill>
                  <a:prstClr val="black"/>
                </a:solidFill>
              </a:rPr>
              <a:t>Lancet </a:t>
            </a:r>
            <a:r>
              <a:rPr lang="it-IT" sz="1200" dirty="0" err="1" smtClean="0">
                <a:solidFill>
                  <a:prstClr val="black"/>
                </a:solidFill>
              </a:rPr>
              <a:t>Oncol</a:t>
            </a:r>
            <a:r>
              <a:rPr lang="it-IT" sz="1200" dirty="0" smtClean="0">
                <a:solidFill>
                  <a:prstClr val="black"/>
                </a:solidFill>
              </a:rPr>
              <a:t> 2014; 5. </a:t>
            </a:r>
            <a:r>
              <a:rPr lang="it-IT" sz="1200" dirty="0" err="1" smtClean="0">
                <a:solidFill>
                  <a:prstClr val="black"/>
                </a:solidFill>
              </a:rPr>
              <a:t>Sikov</a:t>
            </a:r>
            <a:r>
              <a:rPr lang="it-IT" sz="1200" dirty="0">
                <a:solidFill>
                  <a:prstClr val="black"/>
                </a:solidFill>
              </a:rPr>
              <a:t>, </a:t>
            </a:r>
            <a:r>
              <a:rPr lang="it-IT" sz="1200" dirty="0" smtClean="0">
                <a:solidFill>
                  <a:prstClr val="black"/>
                </a:solidFill>
              </a:rPr>
              <a:t>J </a:t>
            </a:r>
            <a:r>
              <a:rPr lang="it-IT" sz="1200" dirty="0" err="1" smtClean="0">
                <a:solidFill>
                  <a:prstClr val="black"/>
                </a:solidFill>
              </a:rPr>
              <a:t>Clin</a:t>
            </a:r>
            <a:r>
              <a:rPr lang="it-IT" sz="1200" dirty="0" smtClean="0">
                <a:solidFill>
                  <a:prstClr val="black"/>
                </a:solidFill>
              </a:rPr>
              <a:t> </a:t>
            </a:r>
            <a:r>
              <a:rPr lang="it-IT" sz="1200" dirty="0" err="1" smtClean="0">
                <a:solidFill>
                  <a:prstClr val="black"/>
                </a:solidFill>
              </a:rPr>
              <a:t>Oncol</a:t>
            </a:r>
            <a:r>
              <a:rPr lang="it-IT" sz="1200" dirty="0" smtClean="0">
                <a:solidFill>
                  <a:prstClr val="black"/>
                </a:solidFill>
              </a:rPr>
              <a:t> 2015; 6. Guarneri V, </a:t>
            </a:r>
            <a:r>
              <a:rPr lang="it-IT" sz="1200" dirty="0" err="1" smtClean="0">
                <a:solidFill>
                  <a:prstClr val="black"/>
                </a:solidFill>
              </a:rPr>
              <a:t>Ann</a:t>
            </a:r>
            <a:r>
              <a:rPr lang="it-IT" sz="1200" dirty="0" smtClean="0">
                <a:solidFill>
                  <a:prstClr val="black"/>
                </a:solidFill>
              </a:rPr>
              <a:t> </a:t>
            </a:r>
            <a:r>
              <a:rPr lang="it-IT" sz="1200" dirty="0" err="1" smtClean="0">
                <a:solidFill>
                  <a:prstClr val="black"/>
                </a:solidFill>
              </a:rPr>
              <a:t>Surg</a:t>
            </a:r>
            <a:r>
              <a:rPr lang="it-IT" sz="1200" dirty="0" smtClean="0">
                <a:solidFill>
                  <a:prstClr val="black"/>
                </a:solidFill>
              </a:rPr>
              <a:t> </a:t>
            </a:r>
            <a:r>
              <a:rPr lang="it-IT" sz="1200" dirty="0" err="1" smtClean="0">
                <a:solidFill>
                  <a:prstClr val="black"/>
                </a:solidFill>
              </a:rPr>
              <a:t>Oncol</a:t>
            </a:r>
            <a:r>
              <a:rPr lang="it-IT" sz="1200" dirty="0" smtClean="0">
                <a:solidFill>
                  <a:prstClr val="black"/>
                </a:solidFill>
              </a:rPr>
              <a:t> 2015; 7. </a:t>
            </a:r>
            <a:r>
              <a:rPr lang="it-IT" sz="1200" dirty="0" err="1" smtClean="0">
                <a:solidFill>
                  <a:prstClr val="black"/>
                </a:solidFill>
              </a:rPr>
              <a:t>Gluz</a:t>
            </a:r>
            <a:r>
              <a:rPr lang="it-IT" sz="1200" dirty="0" smtClean="0">
                <a:solidFill>
                  <a:prstClr val="black"/>
                </a:solidFill>
              </a:rPr>
              <a:t> O, ASCO 2015; 8.  </a:t>
            </a:r>
            <a:r>
              <a:rPr lang="it-IT" sz="1200" dirty="0" err="1" smtClean="0">
                <a:solidFill>
                  <a:prstClr val="black"/>
                </a:solidFill>
              </a:rPr>
              <a:t>Untch</a:t>
            </a:r>
            <a:r>
              <a:rPr lang="it-IT" sz="1200" dirty="0" smtClean="0">
                <a:solidFill>
                  <a:prstClr val="black"/>
                </a:solidFill>
              </a:rPr>
              <a:t> M, Lancet </a:t>
            </a:r>
            <a:r>
              <a:rPr lang="it-IT" sz="1200" dirty="0" err="1" smtClean="0">
                <a:solidFill>
                  <a:prstClr val="black"/>
                </a:solidFill>
              </a:rPr>
              <a:t>Oncology</a:t>
            </a:r>
            <a:r>
              <a:rPr lang="it-IT" sz="1200" dirty="0" smtClean="0">
                <a:solidFill>
                  <a:prstClr val="black"/>
                </a:solidFill>
              </a:rPr>
              <a:t> 2016 </a:t>
            </a:r>
            <a:endParaRPr lang="it-IT" sz="1200" baseline="30000" dirty="0">
              <a:solidFill>
                <a:prstClr val="black"/>
              </a:solidFill>
            </a:endParaRPr>
          </a:p>
        </p:txBody>
      </p:sp>
      <p:pic>
        <p:nvPicPr>
          <p:cNvPr id="49" name="Picture 5"/>
          <p:cNvPicPr>
            <a:picLocks noChangeAspect="1" noChangeArrowheads="1"/>
          </p:cNvPicPr>
          <p:nvPr/>
        </p:nvPicPr>
        <p:blipFill>
          <a:blip r:embed="rId2"/>
          <a:srcRect/>
          <a:stretch>
            <a:fillRect/>
          </a:stretch>
        </p:blipFill>
        <p:spPr bwMode="auto">
          <a:xfrm>
            <a:off x="0" y="6410325"/>
            <a:ext cx="457200" cy="447675"/>
          </a:xfrm>
          <a:prstGeom prst="rect">
            <a:avLst/>
          </a:prstGeom>
          <a:noFill/>
          <a:ln w="9525">
            <a:noFill/>
            <a:miter lim="800000"/>
            <a:headEnd/>
            <a:tailEnd/>
          </a:ln>
        </p:spPr>
      </p:pic>
      <p:sp>
        <p:nvSpPr>
          <p:cNvPr id="50" name="Rectangle 11595"/>
          <p:cNvSpPr>
            <a:spLocks noChangeArrowheads="1"/>
          </p:cNvSpPr>
          <p:nvPr/>
        </p:nvSpPr>
        <p:spPr bwMode="auto">
          <a:xfrm>
            <a:off x="8116861" y="3860016"/>
            <a:ext cx="306034" cy="1361647"/>
          </a:xfrm>
          <a:prstGeom prst="rect">
            <a:avLst/>
          </a:prstGeom>
          <a:solidFill>
            <a:srgbClr val="666699"/>
          </a:solidFill>
          <a:ln w="12700">
            <a:solidFill>
              <a:srgbClr val="000000"/>
            </a:solidFill>
            <a:miter lim="800000"/>
            <a:headEnd/>
            <a:tailEnd/>
          </a:ln>
          <a:effectLst>
            <a:outerShdw blurRad="50800" dist="38100" dir="18900000" algn="bl" rotWithShape="0">
              <a:prstClr val="black">
                <a:alpha val="40000"/>
              </a:prstClr>
            </a:outerShdw>
          </a:effectLst>
        </p:spPr>
        <p:txBody>
          <a:bodyPr/>
          <a:lstStyle/>
          <a:p>
            <a:endParaRPr lang="it-IT" smtClean="0">
              <a:solidFill>
                <a:prstClr val="black"/>
              </a:solidFill>
              <a:ea typeface="ＭＳ Ｐゴシック" pitchFamily="-105" charset="-128"/>
            </a:endParaRPr>
          </a:p>
        </p:txBody>
      </p:sp>
    </p:spTree>
    <p:extLst>
      <p:ext uri="{BB962C8B-B14F-4D97-AF65-F5344CB8AC3E}">
        <p14:creationId xmlns:p14="http://schemas.microsoft.com/office/powerpoint/2010/main" val="1050684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4"/>
          <p:cNvSpPr>
            <a:spLocks noGrp="1"/>
          </p:cNvSpPr>
          <p:nvPr>
            <p:ph type="title" idx="4294967295"/>
          </p:nvPr>
        </p:nvSpPr>
        <p:spPr>
          <a:xfrm>
            <a:off x="457200" y="404813"/>
            <a:ext cx="8002588" cy="1143000"/>
          </a:xfrm>
          <a:gradFill rotWithShape="1">
            <a:gsLst>
              <a:gs pos="0">
                <a:srgbClr val="2F2F47"/>
              </a:gs>
              <a:gs pos="50000">
                <a:srgbClr val="666699"/>
              </a:gs>
              <a:gs pos="100000">
                <a:srgbClr val="2F2F47"/>
              </a:gs>
            </a:gsLst>
            <a:lin ang="5400000" scaled="1"/>
          </a:gradFill>
        </p:spPr>
        <p:txBody>
          <a:bodyPr/>
          <a:lstStyle/>
          <a:p>
            <a:pPr eaLnBrk="1" hangingPunct="1"/>
            <a:r>
              <a:rPr lang="en-US" altLang="it-IT" sz="3200" dirty="0" smtClean="0">
                <a:solidFill>
                  <a:schemeClr val="bg1"/>
                </a:solidFill>
                <a:cs typeface="Arial" panose="020B0604020202020204" pitchFamily="34" charset="0"/>
              </a:rPr>
              <a:t>Possible reasons for NOT going to PST</a:t>
            </a:r>
          </a:p>
        </p:txBody>
      </p:sp>
      <p:sp>
        <p:nvSpPr>
          <p:cNvPr id="4" name="Segnaposto contenuto 2"/>
          <p:cNvSpPr txBox="1">
            <a:spLocks/>
          </p:cNvSpPr>
          <p:nvPr/>
        </p:nvSpPr>
        <p:spPr>
          <a:xfrm>
            <a:off x="551601" y="1779240"/>
            <a:ext cx="8040797" cy="463426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S PGothic"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6" charset="-128"/>
                <a:cs typeface="ＭＳ Ｐゴシック" pitchFamily="16"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6"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6"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a:lstStyle>
          <a:p>
            <a:endParaRPr lang="it-IT" sz="2800" dirty="0" smtClean="0">
              <a:solidFill>
                <a:prstClr val="white">
                  <a:lumMod val="85000"/>
                </a:prstClr>
              </a:solidFill>
              <a:sym typeface="Wingdings" panose="05000000000000000000" pitchFamily="2" charset="2"/>
            </a:endParaRPr>
          </a:p>
        </p:txBody>
      </p:sp>
      <p:sp>
        <p:nvSpPr>
          <p:cNvPr id="2" name="Rettangolo 1"/>
          <p:cNvSpPr/>
          <p:nvPr/>
        </p:nvSpPr>
        <p:spPr>
          <a:xfrm>
            <a:off x="551600" y="2061673"/>
            <a:ext cx="7795023" cy="2031325"/>
          </a:xfrm>
          <a:prstGeom prst="rect">
            <a:avLst/>
          </a:prstGeom>
        </p:spPr>
        <p:txBody>
          <a:bodyPr wrap="square">
            <a:spAutoFit/>
          </a:bodyPr>
          <a:lstStyle/>
          <a:p>
            <a:pPr marL="285750" indent="-285750">
              <a:buFont typeface="Arial" pitchFamily="34" charset="0"/>
              <a:buChar char="•"/>
            </a:pPr>
            <a:r>
              <a:rPr lang="en-US" dirty="0" smtClean="0">
                <a:solidFill>
                  <a:prstClr val="black"/>
                </a:solidFill>
                <a:latin typeface="ScalaLancetPro"/>
              </a:rPr>
              <a:t>Systemic treatment recommendations depend on pathological stage</a:t>
            </a:r>
          </a:p>
          <a:p>
            <a:pPr marL="285750" indent="-285750">
              <a:buFont typeface="Arial" pitchFamily="34" charset="0"/>
              <a:buChar char="•"/>
            </a:pPr>
            <a:endParaRPr lang="en-US" dirty="0" smtClean="0">
              <a:solidFill>
                <a:prstClr val="black"/>
              </a:solidFill>
              <a:latin typeface="ScalaLancetPro"/>
            </a:endParaRPr>
          </a:p>
          <a:p>
            <a:pPr marL="285750" indent="-285750">
              <a:buFont typeface="Arial" pitchFamily="34" charset="0"/>
              <a:buChar char="•"/>
            </a:pPr>
            <a:endParaRPr lang="en-US" dirty="0" smtClean="0">
              <a:solidFill>
                <a:prstClr val="black"/>
              </a:solidFill>
              <a:latin typeface="ScalaLancetPro"/>
            </a:endParaRPr>
          </a:p>
          <a:p>
            <a:pPr marL="285750" indent="-285750">
              <a:buFont typeface="Arial" pitchFamily="34" charset="0"/>
              <a:buChar char="•"/>
            </a:pPr>
            <a:r>
              <a:rPr lang="en-US" dirty="0" smtClean="0">
                <a:solidFill>
                  <a:schemeClr val="bg1">
                    <a:lumMod val="65000"/>
                  </a:schemeClr>
                </a:solidFill>
                <a:latin typeface="ScalaLancetPro"/>
              </a:rPr>
              <a:t>Tumor biology assessed on core biopsy might be inaccurate</a:t>
            </a:r>
          </a:p>
          <a:p>
            <a:pPr marL="285750" indent="-285750">
              <a:buFont typeface="Arial" pitchFamily="34" charset="0"/>
              <a:buChar char="•"/>
            </a:pPr>
            <a:endParaRPr lang="en-US" dirty="0">
              <a:solidFill>
                <a:schemeClr val="bg1">
                  <a:lumMod val="65000"/>
                </a:schemeClr>
              </a:solidFill>
              <a:latin typeface="ScalaLancetPro"/>
            </a:endParaRPr>
          </a:p>
          <a:p>
            <a:pPr marL="285750" indent="-285750">
              <a:buFont typeface="Arial" pitchFamily="34" charset="0"/>
              <a:buChar char="•"/>
            </a:pPr>
            <a:endParaRPr lang="en-US" dirty="0" smtClean="0">
              <a:solidFill>
                <a:schemeClr val="bg1">
                  <a:lumMod val="65000"/>
                </a:schemeClr>
              </a:solidFill>
              <a:latin typeface="ScalaLancetPro"/>
            </a:endParaRPr>
          </a:p>
          <a:p>
            <a:pPr marL="285750" indent="-285750">
              <a:buFont typeface="Arial" pitchFamily="34" charset="0"/>
              <a:buChar char="•"/>
            </a:pPr>
            <a:r>
              <a:rPr lang="it-IT" dirty="0" err="1" smtClean="0">
                <a:solidFill>
                  <a:schemeClr val="bg1">
                    <a:lumMod val="65000"/>
                  </a:schemeClr>
                </a:solidFill>
                <a:latin typeface="ScalaLancetPro"/>
              </a:rPr>
              <a:t>Residual</a:t>
            </a:r>
            <a:r>
              <a:rPr lang="it-IT" dirty="0" smtClean="0">
                <a:solidFill>
                  <a:schemeClr val="bg1">
                    <a:lumMod val="65000"/>
                  </a:schemeClr>
                </a:solidFill>
                <a:latin typeface="ScalaLancetPro"/>
              </a:rPr>
              <a:t> </a:t>
            </a:r>
            <a:r>
              <a:rPr lang="it-IT" dirty="0" err="1" smtClean="0">
                <a:solidFill>
                  <a:schemeClr val="bg1">
                    <a:lumMod val="65000"/>
                  </a:schemeClr>
                </a:solidFill>
                <a:latin typeface="ScalaLancetPro"/>
              </a:rPr>
              <a:t>disease</a:t>
            </a:r>
            <a:r>
              <a:rPr lang="it-IT" dirty="0" smtClean="0">
                <a:solidFill>
                  <a:schemeClr val="bg1">
                    <a:lumMod val="65000"/>
                  </a:schemeClr>
                </a:solidFill>
                <a:latin typeface="ScalaLancetPro"/>
              </a:rPr>
              <a:t> </a:t>
            </a:r>
            <a:r>
              <a:rPr lang="it-IT" dirty="0" err="1" smtClean="0">
                <a:solidFill>
                  <a:schemeClr val="bg1">
                    <a:lumMod val="65000"/>
                  </a:schemeClr>
                </a:solidFill>
                <a:latin typeface="ScalaLancetPro"/>
              </a:rPr>
              <a:t>is</a:t>
            </a:r>
            <a:r>
              <a:rPr lang="it-IT" dirty="0" smtClean="0">
                <a:solidFill>
                  <a:schemeClr val="bg1">
                    <a:lumMod val="65000"/>
                  </a:schemeClr>
                </a:solidFill>
                <a:latin typeface="ScalaLancetPro"/>
              </a:rPr>
              <a:t> </a:t>
            </a:r>
            <a:r>
              <a:rPr lang="it-IT" dirty="0" err="1" smtClean="0">
                <a:solidFill>
                  <a:schemeClr val="bg1">
                    <a:lumMod val="65000"/>
                  </a:schemeClr>
                </a:solidFill>
                <a:latin typeface="ScalaLancetPro"/>
              </a:rPr>
              <a:t>prognostic</a:t>
            </a:r>
            <a:r>
              <a:rPr lang="it-IT" dirty="0" smtClean="0">
                <a:solidFill>
                  <a:schemeClr val="bg1">
                    <a:lumMod val="65000"/>
                  </a:schemeClr>
                </a:solidFill>
                <a:latin typeface="ScalaLancetPro"/>
              </a:rPr>
              <a:t> </a:t>
            </a:r>
            <a:r>
              <a:rPr lang="it-IT" dirty="0" err="1" smtClean="0">
                <a:solidFill>
                  <a:schemeClr val="bg1">
                    <a:lumMod val="65000"/>
                  </a:schemeClr>
                </a:solidFill>
                <a:latin typeface="ScalaLancetPro"/>
              </a:rPr>
              <a:t>only</a:t>
            </a:r>
            <a:endParaRPr lang="it-IT" dirty="0">
              <a:solidFill>
                <a:schemeClr val="bg1">
                  <a:lumMod val="65000"/>
                </a:schemeClr>
              </a:solidFill>
            </a:endParaRPr>
          </a:p>
        </p:txBody>
      </p:sp>
    </p:spTree>
    <p:extLst>
      <p:ext uri="{BB962C8B-B14F-4D97-AF65-F5344CB8AC3E}">
        <p14:creationId xmlns:p14="http://schemas.microsoft.com/office/powerpoint/2010/main" val="119637319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2_Office Theme">
  <a:themeElements>
    <a:clrScheme name="Custom 54">
      <a:dk1>
        <a:srgbClr val="58595B"/>
      </a:dk1>
      <a:lt1>
        <a:sysClr val="window" lastClr="FFFFFF"/>
      </a:lt1>
      <a:dk2>
        <a:srgbClr val="3D53A0"/>
      </a:dk2>
      <a:lt2>
        <a:srgbClr val="FFFFFF"/>
      </a:lt2>
      <a:accent1>
        <a:srgbClr val="C41268"/>
      </a:accent1>
      <a:accent2>
        <a:srgbClr val="3EB1B3"/>
      </a:accent2>
      <a:accent3>
        <a:srgbClr val="800080"/>
      </a:accent3>
      <a:accent4>
        <a:srgbClr val="B5B6B6"/>
      </a:accent4>
      <a:accent5>
        <a:srgbClr val="1A87C6"/>
      </a:accent5>
      <a:accent6>
        <a:srgbClr val="FF2F41"/>
      </a:accent6>
      <a:hlink>
        <a:srgbClr val="C41268"/>
      </a:hlink>
      <a:folHlink>
        <a:srgbClr val="3D53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8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4_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5_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7.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GBG-Präsentation_SABCS2014">
  <a:themeElements>
    <a:clrScheme name="GBG-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BG-Präsentation">
      <a:majorFont>
        <a:latin typeface="Arial Unicode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BG-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BG-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BG-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BG-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BG-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BG-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BG-Prä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BG-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BG-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BG-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BG-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BG-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Tema di Office">
  <a:themeElements>
    <a:clrScheme name="Personalizzato 1">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Tema di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Blank">
  <a:themeElements>
    <a:clrScheme name="Mi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666699"/>
        </a:dk1>
        <a:lt1>
          <a:srgbClr val="FFFFFF"/>
        </a:lt1>
        <a:dk2>
          <a:srgbClr val="000000"/>
        </a:dk2>
        <a:lt2>
          <a:srgbClr val="808080"/>
        </a:lt2>
        <a:accent1>
          <a:srgbClr val="BBE0E3"/>
        </a:accent1>
        <a:accent2>
          <a:srgbClr val="333399"/>
        </a:accent2>
        <a:accent3>
          <a:srgbClr val="FFFFFF"/>
        </a:accent3>
        <a:accent4>
          <a:srgbClr val="56568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2061</TotalTime>
  <Words>1424</Words>
  <Application>Microsoft Office PowerPoint</Application>
  <PresentationFormat>Presentazione su schermo (4:3)</PresentationFormat>
  <Paragraphs>251</Paragraphs>
  <Slides>27</Slides>
  <Notes>5</Notes>
  <HiddenSlides>0</HiddenSlides>
  <MMClips>0</MMClips>
  <ScaleCrop>false</ScaleCrop>
  <HeadingPairs>
    <vt:vector size="6" baseType="variant">
      <vt:variant>
        <vt:lpstr>Tema</vt:lpstr>
      </vt:variant>
      <vt:variant>
        <vt:i4>16</vt:i4>
      </vt:variant>
      <vt:variant>
        <vt:lpstr>Server OLE incorporati</vt:lpstr>
      </vt:variant>
      <vt:variant>
        <vt:i4>1</vt:i4>
      </vt:variant>
      <vt:variant>
        <vt:lpstr>Titoli diapositive</vt:lpstr>
      </vt:variant>
      <vt:variant>
        <vt:i4>27</vt:i4>
      </vt:variant>
    </vt:vector>
  </HeadingPairs>
  <TitlesOfParts>
    <vt:vector size="44" baseType="lpstr">
      <vt:lpstr>Struttura predefinita</vt:lpstr>
      <vt:lpstr>1_GBG-Präsentation_SABCS2014</vt:lpstr>
      <vt:lpstr>Office-Design</vt:lpstr>
      <vt:lpstr>Tema di Office</vt:lpstr>
      <vt:lpstr>2_Tema di Office</vt:lpstr>
      <vt:lpstr>3_Tema di Office</vt:lpstr>
      <vt:lpstr>Blank</vt:lpstr>
      <vt:lpstr>1_Struttura predefinita</vt:lpstr>
      <vt:lpstr>1_Tema di Office</vt:lpstr>
      <vt:lpstr>7_Tema di Office</vt:lpstr>
      <vt:lpstr>2_Office Theme</vt:lpstr>
      <vt:lpstr>8_Tema di Office</vt:lpstr>
      <vt:lpstr>4_Tema di Office</vt:lpstr>
      <vt:lpstr>Office-tema</vt:lpstr>
      <vt:lpstr>2_Struttura predefinita</vt:lpstr>
      <vt:lpstr>5_Tema di Office</vt:lpstr>
      <vt:lpstr>Photo Editor Photo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Possible reasons for NOT going to PST</vt:lpstr>
      <vt:lpstr>Adjuvant treatment options: St Gallen recommendations</vt:lpstr>
      <vt:lpstr>SLNB before or after NACT</vt:lpstr>
      <vt:lpstr>Possible reasons for NOT going to PST</vt:lpstr>
      <vt:lpstr>Presentazione standard di PowerPoint</vt:lpstr>
      <vt:lpstr>Possible reasons for NOT going to PST</vt:lpstr>
      <vt:lpstr>Ki-67 Prognostic significance after PCT</vt:lpstr>
      <vt:lpstr>Presentazione standard di PowerPoint</vt:lpstr>
      <vt:lpstr>Prognostic role of HER2 loss after PCT</vt:lpstr>
      <vt:lpstr>Prognostic value of TILs on residual disease after neoadjuvant chemotherapy for TNBC</vt:lpstr>
      <vt:lpstr>Presentazione standard di PowerPoint</vt:lpstr>
      <vt:lpstr>Presentazione standard di PowerPoint</vt:lpstr>
      <vt:lpstr>Disease-free Survival</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Maria Vittoria Dieci</dc:creator>
  <cp:lastModifiedBy>Utente</cp:lastModifiedBy>
  <cp:revision>127</cp:revision>
  <dcterms:created xsi:type="dcterms:W3CDTF">2015-09-18T08:30:59Z</dcterms:created>
  <dcterms:modified xsi:type="dcterms:W3CDTF">2016-06-21T10:10:58Z</dcterms:modified>
</cp:coreProperties>
</file>